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38" autoAdjust="0"/>
  </p:normalViewPr>
  <p:slideViewPr>
    <p:cSldViewPr snapToGrid="0">
      <p:cViewPr>
        <p:scale>
          <a:sx n="75" d="100"/>
          <a:sy n="75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DD011-737A-4383-A291-97F00D7D7BE2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4FF2F-6396-4DDF-B192-ADCA4D39CC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325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44FF2F-6396-4DDF-B192-ADCA4D39CC4E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806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86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25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373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528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139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348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676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745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769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222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38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6B47C7-CDCC-4862-A640-E95CFE4FA6EB}" type="datetimeFigureOut">
              <a:rPr lang="th-TH" smtClean="0"/>
              <a:t>06/01/68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2D6C7F-0D24-4D5B-9308-EBE5F84EC6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312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>
            <a:extLst>
              <a:ext uri="{FF2B5EF4-FFF2-40B4-BE49-F238E27FC236}">
                <a16:creationId xmlns:a16="http://schemas.microsoft.com/office/drawing/2014/main" id="{6FB7FAEA-094F-7484-82C4-DA5F26820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751555"/>
            <a:ext cx="7559675" cy="1785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2057400" indent="-16002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4114800" indent="-32004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6172200" indent="-48006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8229600" indent="-6400800" defTabSz="4114800"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86868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91440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96012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10058400" indent="-6400800" defTabSz="4114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  <a:defRPr sz="126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glow rad="254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ชื่อเรื่องภาษาไทย</a:t>
            </a:r>
            <a:endParaRPr kumimoji="0" lang="en-US" altLang="th-TH" sz="2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glow rad="25400">
                  <a:schemeClr val="accent2">
                    <a:satMod val="175000"/>
                    <a:alpha val="40000"/>
                  </a:schemeClr>
                </a:glo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en-US" altLang="th-TH" sz="2300" b="1" dirty="0">
                <a:effectLst>
                  <a:glow rad="25400">
                    <a:schemeClr val="accent2">
                      <a:satMod val="175000"/>
                      <a:alpha val="40000"/>
                    </a:schemeClr>
                  </a:glo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English Title is Capital Letters</a:t>
            </a: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en-US" altLang="th-TH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ชื่อผู้แต่ง1</a:t>
            </a:r>
            <a:r>
              <a:rPr kumimoji="0" lang="th-TH" altLang="th-TH" sz="18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, 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ชื่อผู้แต่ง2</a:t>
            </a:r>
            <a:r>
              <a:rPr kumimoji="0" lang="th-TH" altLang="th-TH" sz="18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และ ชื่อผู้แต่ง3</a:t>
            </a:r>
            <a:r>
              <a:rPr kumimoji="0" lang="th-TH" altLang="th-TH" sz="18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</a:t>
            </a:r>
            <a:endParaRPr kumimoji="0" lang="en-US" altLang="th-TH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.…. 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คณะ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……….…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 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……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….……</a:t>
            </a:r>
            <a:endParaRPr kumimoji="0" lang="en-US" altLang="th-TH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</a:t>
            </a:r>
            <a:r>
              <a:rPr kumimoji="0" lang="th-TH" altLang="th-TH" sz="18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สาขา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.…. 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คณะ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……….…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 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……</a:t>
            </a:r>
            <a:r>
              <a:rPr kumimoji="0" lang="th-TH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.......</a:t>
            </a:r>
            <a:r>
              <a:rPr kumimoji="0" lang="en-US" altLang="th-TH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….……</a:t>
            </a:r>
            <a:endParaRPr kumimoji="0" lang="en-US" altLang="th-TH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A968A21D-2D18-1FDD-7CC6-4349BBAA978D}"/>
              </a:ext>
            </a:extLst>
          </p:cNvPr>
          <p:cNvSpPr txBox="1"/>
          <p:nvPr/>
        </p:nvSpPr>
        <p:spPr>
          <a:xfrm>
            <a:off x="289168" y="2747108"/>
            <a:ext cx="697913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ใช้ฟอน</a:t>
            </a:r>
            <a:r>
              <a:rPr kumimoji="0" lang="th-TH" altLang="th-TH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ต์</a:t>
            </a:r>
            <a:r>
              <a:rPr kumimoji="0" lang="th-TH" altLang="th-TH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kumimoji="0" lang="en-US" altLang="th-TH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TH </a:t>
            </a:r>
            <a:r>
              <a:rPr kumimoji="0" lang="en-US" altLang="th-TH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Sarabun</a:t>
            </a:r>
            <a:r>
              <a:rPr kumimoji="0" lang="en-US" altLang="th-TH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New </a:t>
            </a:r>
            <a:r>
              <a:rPr kumimoji="0" lang="th-TH" altLang="th-TH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ทั้งเอกสาร / ชื่อเรื่องขนาดตัวอักษร 23 พอยต์ ทั้งภาษาไทย และภาษาอังกฤษ ตัวหนา/ ชื่อผู้แต่งและสังกัด ขนาดตัวอักษร 18 พอยต์ ตัวหนา / ชื่อหัวข้อ ขนาดตัวอักษร 16 พอยต์ ตัวหนา / เนื้อหา ขนาดตัวอักษร 16 พอยต์ </a:t>
            </a:r>
            <a:r>
              <a:rPr kumimoji="0" lang="th-TH" altLang="th-TH" sz="1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ตัวอักษรปกติ</a:t>
            </a: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lang="th-TH" altLang="th-TH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lang="th-TH" sz="18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นำเสนอกระบวนการในการดำเนินการวิจัย อธิบายขั้นตอนและรายละเอียดในการพัฒนางานวิจัย </a:t>
            </a:r>
            <a:r>
              <a:rPr lang="th-TH" sz="180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แสดงผลที่ได้จากการทำงานวิจัย โดยให้สอดคล้องกับวัตถุประสงค์ พร้อมแทรกภาพประกอบ (ถ้ามี) </a:t>
            </a: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th-TH" altLang="th-TH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lang="th-TH" altLang="th-TH" sz="180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th-TH" altLang="th-TH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lang="th-TH" altLang="th-TH" sz="1800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th-TH" altLang="th-TH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lang="th-TH" altLang="th-TH"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th-TH" altLang="th-TH" sz="18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th-TH" altLang="th-TH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lang="th-TH" altLang="th-TH" sz="180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thaiDist">
              <a:tabLst>
                <a:tab pos="171450" algn="l"/>
              </a:tabLst>
            </a:pPr>
            <a:r>
              <a:rPr lang="th-TH" sz="1800" b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สรุปผลการวิจัย </a:t>
            </a:r>
            <a:r>
              <a:rPr lang="en-US" sz="1800" b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:</a:t>
            </a:r>
            <a:r>
              <a:rPr lang="th-TH" sz="1800" b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  <a:r>
              <a:rPr lang="th-TH" sz="18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สรุปผลลัพธ์ พร้อมแสดงการประเมินผลการวิจัย อภิปรายผล โดยให้สอดคล้องกับวัตถุประสงค์ / </a:t>
            </a:r>
            <a:r>
              <a:rPr lang="th-TH" sz="1800" b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ข้อเสนอแนะ </a:t>
            </a:r>
            <a:r>
              <a:rPr lang="en-US" sz="1800" b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: </a:t>
            </a:r>
          </a:p>
          <a:p>
            <a:pPr marL="742950" indent="-742950" algn="thaiDist">
              <a:buAutoNum type="arabicParenR"/>
              <a:tabLst>
                <a:tab pos="171450" algn="l"/>
              </a:tabLst>
            </a:pPr>
            <a:r>
              <a:rPr lang="en-US" sz="18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</a:p>
          <a:p>
            <a:pPr marL="742950" indent="-742950" algn="thaiDist">
              <a:buAutoNum type="arabicParenR"/>
              <a:tabLst>
                <a:tab pos="171450" algn="l"/>
              </a:tabLst>
            </a:pPr>
            <a:r>
              <a:rPr lang="en-US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</a:p>
          <a:p>
            <a:pPr marL="742950" indent="-742950" algn="thaiDist">
              <a:buAutoNum type="arabicParenR"/>
              <a:tabLst>
                <a:tab pos="171450" algn="l"/>
              </a:tabLst>
            </a:pPr>
            <a:r>
              <a:rPr lang="en-US" sz="180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</a:p>
          <a:p>
            <a:pPr marL="0" marR="0" lvl="0" indent="0" algn="ctr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r>
              <a:rPr kumimoji="0" lang="th-TH" altLang="th-TH" sz="18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สามารถ</a:t>
            </a:r>
            <a:r>
              <a:rPr kumimoji="0" lang="th-TH" altLang="th-TH" sz="1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นำเสนอในรู</a:t>
            </a:r>
            <a:r>
              <a:rPr lang="th-TH" altLang="th-TH" sz="18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ปแบบอินโฟกราฟิก </a:t>
            </a:r>
            <a:r>
              <a:rPr kumimoji="0" lang="th-TH" altLang="th-TH" sz="1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เพื่อให้มีความน่าสนใจ</a:t>
            </a:r>
          </a:p>
          <a:p>
            <a:pPr marL="0" marR="0" lvl="0" indent="0" algn="thaiDist" defTabSz="4114800" rtl="0" eaLnBrk="0" fontAlgn="base" latinLnBrk="0" hangingPunct="0">
              <a:buClrTx/>
              <a:buSzTx/>
              <a:buFontTx/>
              <a:buNone/>
              <a:tabLst>
                <a:tab pos="358775" algn="l"/>
                <a:tab pos="719138" algn="l"/>
                <a:tab pos="1079500" algn="l"/>
                <a:tab pos="1439863" algn="l"/>
                <a:tab pos="1800225" algn="l"/>
                <a:tab pos="2159000" algn="l"/>
                <a:tab pos="2519363" algn="l"/>
                <a:tab pos="2879725" algn="l"/>
                <a:tab pos="3240088" algn="l"/>
                <a:tab pos="3600450" algn="l"/>
                <a:tab pos="3959225" algn="l"/>
                <a:tab pos="4319588" algn="l"/>
              </a:tabLst>
            </a:pPr>
            <a:endParaRPr kumimoji="0" lang="en-US" altLang="th-TH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B1601EDD-AA58-3C97-7053-311D8EC67831}"/>
              </a:ext>
            </a:extLst>
          </p:cNvPr>
          <p:cNvSpPr/>
          <p:nvPr/>
        </p:nvSpPr>
        <p:spPr>
          <a:xfrm>
            <a:off x="629104" y="4664353"/>
            <a:ext cx="2906924" cy="1885617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24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สี่เหลี่ยมผืนผ้า: มุมมน 3">
            <a:extLst>
              <a:ext uri="{FF2B5EF4-FFF2-40B4-BE49-F238E27FC236}">
                <a16:creationId xmlns:a16="http://schemas.microsoft.com/office/drawing/2014/main" id="{BFF88235-2856-AB40-C1A4-8B04BAD3FAAC}"/>
              </a:ext>
            </a:extLst>
          </p:cNvPr>
          <p:cNvSpPr/>
          <p:nvPr/>
        </p:nvSpPr>
        <p:spPr>
          <a:xfrm>
            <a:off x="3984991" y="4664352"/>
            <a:ext cx="2906924" cy="1885617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ภาพประกอบ</a:t>
            </a:r>
            <a:endParaRPr lang="en-US" sz="24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2363244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ธีมของ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758b640c-5efb-45cd-ba7a-fb7287ca6299" xsi:nil="true"/>
    <Students xmlns="758b640c-5efb-45cd-ba7a-fb7287ca6299">
      <UserInfo>
        <DisplayName/>
        <AccountId xsi:nil="true"/>
        <AccountType/>
      </UserInfo>
    </Students>
    <Invited_Students xmlns="758b640c-5efb-45cd-ba7a-fb7287ca6299" xsi:nil="true"/>
    <DefaultSectionNames xmlns="758b640c-5efb-45cd-ba7a-fb7287ca6299" xsi:nil="true"/>
    <Owner xmlns="758b640c-5efb-45cd-ba7a-fb7287ca6299">
      <UserInfo>
        <DisplayName/>
        <AccountId xsi:nil="true"/>
        <AccountType/>
      </UserInfo>
    </Owner>
    <Teachers xmlns="758b640c-5efb-45cd-ba7a-fb7287ca6299">
      <UserInfo>
        <DisplayName/>
        <AccountId xsi:nil="true"/>
        <AccountType/>
      </UserInfo>
    </Teachers>
    <AppVersion xmlns="758b640c-5efb-45cd-ba7a-fb7287ca6299" xsi:nil="true"/>
    <TeamsChannelId xmlns="758b640c-5efb-45cd-ba7a-fb7287ca6299" xsi:nil="true"/>
    <Math_Settings xmlns="758b640c-5efb-45cd-ba7a-fb7287ca6299" xsi:nil="true"/>
    <NotebookType xmlns="758b640c-5efb-45cd-ba7a-fb7287ca6299" xsi:nil="true"/>
    <Student_Groups xmlns="758b640c-5efb-45cd-ba7a-fb7287ca6299">
      <UserInfo>
        <DisplayName/>
        <AccountId xsi:nil="true"/>
        <AccountType/>
      </UserInfo>
    </Student_Groups>
    <Invited_Teachers xmlns="758b640c-5efb-45cd-ba7a-fb7287ca6299" xsi:nil="true"/>
    <Templates xmlns="758b640c-5efb-45cd-ba7a-fb7287ca6299" xsi:nil="true"/>
    <Self_Registration_Enabled xmlns="758b640c-5efb-45cd-ba7a-fb7287ca6299" xsi:nil="true"/>
    <Has_Teacher_Only_SectionGroup xmlns="758b640c-5efb-45cd-ba7a-fb7287ca6299" xsi:nil="true"/>
    <Distribution_Groups xmlns="758b640c-5efb-45cd-ba7a-fb7287ca6299" xsi:nil="true"/>
    <Teams_Channel_Section_Location xmlns="758b640c-5efb-45cd-ba7a-fb7287ca6299" xsi:nil="true"/>
    <FolderType xmlns="758b640c-5efb-45cd-ba7a-fb7287ca6299" xsi:nil="true"/>
    <LMS_Mappings xmlns="758b640c-5efb-45cd-ba7a-fb7287ca6299" xsi:nil="true"/>
    <IsNotebookLocked xmlns="758b640c-5efb-45cd-ba7a-fb7287ca6299" xsi:nil="true"/>
    <Is_Collaboration_Space_Locked xmlns="758b640c-5efb-45cd-ba7a-fb7287ca6299" xsi:nil="true"/>
    <_activity xmlns="758b640c-5efb-45cd-ba7a-fb7287ca629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B8B4CF49BFAC9B4A8679C9656D99BD0A" ma:contentTypeVersion="36" ma:contentTypeDescription="สร้างเอกสารใหม่" ma:contentTypeScope="" ma:versionID="d3a37b81328bd1c342bc5ed702b81e9e">
  <xsd:schema xmlns:xsd="http://www.w3.org/2001/XMLSchema" xmlns:xs="http://www.w3.org/2001/XMLSchema" xmlns:p="http://schemas.microsoft.com/office/2006/metadata/properties" xmlns:ns3="758b640c-5efb-45cd-ba7a-fb7287ca6299" targetNamespace="http://schemas.microsoft.com/office/2006/metadata/properties" ma:root="true" ma:fieldsID="ba212def1057fb06a304962955eef05d" ns3:_="">
    <xsd:import namespace="758b640c-5efb-45cd-ba7a-fb7287ca62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b640c-5efb-45cd-ba7a-fb7287ca62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2" nillable="true" ma:displayName="Notebook Type" ma:internalName="NotebookType">
      <xsd:simpleType>
        <xsd:restriction base="dms:Text"/>
      </xsd:simpleType>
    </xsd:element>
    <xsd:element name="FolderType" ma:index="13" nillable="true" ma:displayName="Folder Type" ma:internalName="FolderType">
      <xsd:simpleType>
        <xsd:restriction base="dms:Text"/>
      </xsd:simpleType>
    </xsd:element>
    <xsd:element name="CultureName" ma:index="14" nillable="true" ma:displayName="Culture Name" ma:internalName="CultureName">
      <xsd:simpleType>
        <xsd:restriction base="dms:Text"/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msChannelId" ma:index="16" nillable="true" ma:displayName="Teams Channel Id" ma:internalName="TeamsChannelId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8" nillable="true" ma:displayName="Math Settings" ma:internalName="Math_Settings">
      <xsd:simpleType>
        <xsd:restriction base="dms:Text"/>
      </xsd:simpleType>
    </xsd:element>
    <xsd:element name="DefaultSectionNames" ma:index="1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Teams_Channel_Section_Location" ma:index="32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3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9" nillable="true" ma:displayName="Location" ma:internalName="MediaServiceLocation" ma:readOnly="true">
      <xsd:simpleType>
        <xsd:restriction base="dms:Text"/>
      </xsd:simpleType>
    </xsd:element>
    <xsd:element name="MediaServiceSearchProperties" ma:index="4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0692E1-C2E2-421E-AA74-80C0FA6B9CDC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758b640c-5efb-45cd-ba7a-fb7287ca629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B6C3F3-A197-41FD-8CD6-A4F9EC967E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817068-0451-4D00-A93D-00332357B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8b640c-5efb-45cd-ba7a-fb7287ca62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177</Words>
  <Application>Microsoft Office PowerPoint</Application>
  <PresentationFormat>กำหนดเอง</PresentationFormat>
  <Paragraphs>27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TH Sarabun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Krit Chaiwannakoop</dc:creator>
  <cp:lastModifiedBy>Krit Chaiwannakoop</cp:lastModifiedBy>
  <cp:revision>4</cp:revision>
  <dcterms:created xsi:type="dcterms:W3CDTF">2024-12-31T04:57:44Z</dcterms:created>
  <dcterms:modified xsi:type="dcterms:W3CDTF">2025-01-06T09:20:11Z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0x010100B8B4CF49BFAC9B4A8679C9656D99BD0A</vt:lpwstr>
  </property>
</Properties>
</file>