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38" autoAdjust="0"/>
  </p:normalViewPr>
  <p:slideViewPr>
    <p:cSldViewPr snapToGrid="0">
      <p:cViewPr>
        <p:scale>
          <a:sx n="75" d="100"/>
          <a:sy n="75" d="100"/>
        </p:scale>
        <p:origin x="59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DD011-737A-4383-A291-97F00D7D7BE2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4" name="ตัวแทนรูปบนสไลด์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4FF2F-6396-4DDF-B192-ADCA4D39CC4E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73259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44FF2F-6396-4DDF-B192-ADCA4D39CC4E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08065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47C7-CDCC-4862-A640-E95CFE4FA6EB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6C7F-0D24-4D5B-9308-EBE5F84EC6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586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47C7-CDCC-4862-A640-E95CFE4FA6EB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6C7F-0D24-4D5B-9308-EBE5F84EC6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3252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47C7-CDCC-4862-A640-E95CFE4FA6EB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6C7F-0D24-4D5B-9308-EBE5F84EC6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93731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47C7-CDCC-4862-A640-E95CFE4FA6EB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6C7F-0D24-4D5B-9308-EBE5F84EC6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75281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47C7-CDCC-4862-A640-E95CFE4FA6EB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6C7F-0D24-4D5B-9308-EBE5F84EC6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31390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47C7-CDCC-4862-A640-E95CFE4FA6EB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6C7F-0D24-4D5B-9308-EBE5F84EC6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43488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47C7-CDCC-4862-A640-E95CFE4FA6EB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6C7F-0D24-4D5B-9308-EBE5F84EC6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16760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47C7-CDCC-4862-A640-E95CFE4FA6EB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6C7F-0D24-4D5B-9308-EBE5F84EC6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5745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47C7-CDCC-4862-A640-E95CFE4FA6EB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6C7F-0D24-4D5B-9308-EBE5F84EC6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67690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47C7-CDCC-4862-A640-E95CFE4FA6EB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6C7F-0D24-4D5B-9308-EBE5F84EC6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7222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th-TH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B47C7-CDCC-4862-A640-E95CFE4FA6EB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6C7F-0D24-4D5B-9308-EBE5F84EC6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66385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6B47C7-CDCC-4862-A640-E95CFE4FA6EB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2D6C7F-0D24-4D5B-9308-EBE5F84EC6B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43124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0">
            <a:extLst>
              <a:ext uri="{FF2B5EF4-FFF2-40B4-BE49-F238E27FC236}">
                <a16:creationId xmlns:a16="http://schemas.microsoft.com/office/drawing/2014/main" id="{6FB7FAEA-094F-7484-82C4-DA5F26820B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751555"/>
            <a:ext cx="7559675" cy="1785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defTabSz="411480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1pPr>
            <a:lvl2pPr marL="2057400" indent="-1600200" defTabSz="411480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2pPr>
            <a:lvl3pPr marL="4114800" indent="-3200400" defTabSz="411480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3pPr>
            <a:lvl4pPr marL="6172200" indent="-4800600" defTabSz="411480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4pPr>
            <a:lvl5pPr marL="8229600" indent="-6400800" defTabSz="411480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5pPr>
            <a:lvl6pPr marL="8686800" indent="-6400800" defTabSz="4114800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6pPr>
            <a:lvl7pPr marL="9144000" indent="-6400800" defTabSz="4114800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7pPr>
            <a:lvl8pPr marL="9601200" indent="-6400800" defTabSz="4114800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8pPr>
            <a:lvl9pPr marL="10058400" indent="-6400800" defTabSz="4114800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9pPr>
          </a:lstStyle>
          <a:p>
            <a:pPr marL="0" marR="0" lvl="0" indent="0" algn="ctr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th-TH" altLang="th-TH" sz="2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glow rad="25400">
                    <a:schemeClr val="accent2">
                      <a:satMod val="175000"/>
                      <a:alpha val="40000"/>
                    </a:schemeClr>
                  </a:glow>
                </a:effectLst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ชื่อเรื่องภาษาไทย</a:t>
            </a:r>
            <a:endParaRPr kumimoji="0" lang="en-US" altLang="th-TH" sz="23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glow rad="25400">
                  <a:schemeClr val="accent2">
                    <a:satMod val="175000"/>
                    <a:alpha val="40000"/>
                  </a:schemeClr>
                </a:glow>
              </a:effectLst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lang="en-US" altLang="th-TH" sz="2300" b="1" dirty="0">
                <a:effectLst>
                  <a:glow rad="25400">
                    <a:schemeClr val="accent2">
                      <a:satMod val="175000"/>
                      <a:alpha val="40000"/>
                    </a:schemeClr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English Title is Capital Letters</a:t>
            </a:r>
          </a:p>
          <a:p>
            <a:pPr marL="0" marR="0" lvl="0" indent="0" algn="ctr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endParaRPr kumimoji="0" lang="en-US" altLang="th-TH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th-TH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ชื่อผู้แต่ง1</a:t>
            </a:r>
            <a:r>
              <a:rPr kumimoji="0" lang="th-TH" altLang="th-TH" sz="18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1</a:t>
            </a:r>
            <a:r>
              <a:rPr kumimoji="0" lang="en-US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, </a:t>
            </a:r>
            <a:r>
              <a:rPr kumimoji="0" lang="th-TH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ชื่อผู้แต่ง2</a:t>
            </a:r>
            <a:r>
              <a:rPr kumimoji="0" lang="th-TH" altLang="th-TH" sz="18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2</a:t>
            </a:r>
            <a:r>
              <a:rPr kumimoji="0" lang="th-TH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และ ชื่อผู้แต่ง3</a:t>
            </a:r>
            <a:r>
              <a:rPr kumimoji="0" lang="th-TH" altLang="th-TH" sz="18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2</a:t>
            </a:r>
            <a:r>
              <a:rPr kumimoji="0" lang="en-US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*</a:t>
            </a:r>
            <a:endParaRPr kumimoji="0" lang="en-US" altLang="th-T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th-TH" altLang="th-TH" sz="18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1</a:t>
            </a:r>
            <a:r>
              <a:rPr kumimoji="0" lang="th-TH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สาขา</a:t>
            </a:r>
            <a:r>
              <a:rPr kumimoji="0" lang="en-US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……</a:t>
            </a:r>
            <a:r>
              <a:rPr kumimoji="0" lang="th-TH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.......</a:t>
            </a:r>
            <a:r>
              <a:rPr kumimoji="0" lang="en-US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.…. </a:t>
            </a:r>
            <a:r>
              <a:rPr kumimoji="0" lang="th-TH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คณะ</a:t>
            </a:r>
            <a:r>
              <a:rPr kumimoji="0" lang="en-US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……….…</a:t>
            </a:r>
            <a:r>
              <a:rPr kumimoji="0" lang="th-TH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.......</a:t>
            </a:r>
            <a:r>
              <a:rPr kumimoji="0" lang="en-US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… </a:t>
            </a:r>
            <a:r>
              <a:rPr kumimoji="0" lang="th-TH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มหาวิทยาลัย</a:t>
            </a:r>
            <a:r>
              <a:rPr kumimoji="0" lang="en-US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……</a:t>
            </a:r>
            <a:r>
              <a:rPr kumimoji="0" lang="th-TH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.......</a:t>
            </a:r>
            <a:r>
              <a:rPr kumimoji="0" lang="en-US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….……</a:t>
            </a:r>
            <a:endParaRPr kumimoji="0" lang="en-US" altLang="th-T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th-TH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               </a:t>
            </a:r>
            <a:r>
              <a:rPr kumimoji="0" lang="th-TH" altLang="th-TH" sz="18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2</a:t>
            </a:r>
            <a:r>
              <a:rPr kumimoji="0" lang="th-TH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สาขา</a:t>
            </a:r>
            <a:r>
              <a:rPr kumimoji="0" lang="en-US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……</a:t>
            </a:r>
            <a:r>
              <a:rPr kumimoji="0" lang="th-TH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.......</a:t>
            </a:r>
            <a:r>
              <a:rPr kumimoji="0" lang="en-US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.…. </a:t>
            </a:r>
            <a:r>
              <a:rPr kumimoji="0" lang="th-TH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คณะ</a:t>
            </a:r>
            <a:r>
              <a:rPr kumimoji="0" lang="en-US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……….…</a:t>
            </a:r>
            <a:r>
              <a:rPr kumimoji="0" lang="th-TH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.......</a:t>
            </a:r>
            <a:r>
              <a:rPr kumimoji="0" lang="en-US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… </a:t>
            </a:r>
            <a:r>
              <a:rPr kumimoji="0" lang="th-TH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มหาวิทยาลัย</a:t>
            </a:r>
            <a:r>
              <a:rPr kumimoji="0" lang="en-US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……</a:t>
            </a:r>
            <a:r>
              <a:rPr kumimoji="0" lang="th-TH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.......</a:t>
            </a:r>
            <a:r>
              <a:rPr kumimoji="0" lang="en-US" altLang="th-T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….……</a:t>
            </a:r>
            <a:endParaRPr kumimoji="0" lang="en-US" altLang="th-T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" name="กล่องข้อความ 4">
            <a:extLst>
              <a:ext uri="{FF2B5EF4-FFF2-40B4-BE49-F238E27FC236}">
                <a16:creationId xmlns:a16="http://schemas.microsoft.com/office/drawing/2014/main" id="{A968A21D-2D18-1FDD-7CC6-4349BBAA978D}"/>
              </a:ext>
            </a:extLst>
          </p:cNvPr>
          <p:cNvSpPr txBox="1"/>
          <p:nvPr/>
        </p:nvSpPr>
        <p:spPr>
          <a:xfrm>
            <a:off x="289168" y="2747108"/>
            <a:ext cx="6979139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thaiDist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th-TH" altLang="th-T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     ใช้ฟอน</a:t>
            </a:r>
            <a:r>
              <a:rPr kumimoji="0" lang="th-TH" altLang="th-TH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ต์</a:t>
            </a:r>
            <a:r>
              <a:rPr kumimoji="0" lang="th-TH" altLang="th-T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kumimoji="0" lang="en-US" altLang="th-T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TH </a:t>
            </a:r>
            <a:r>
              <a:rPr kumimoji="0" lang="en-US" altLang="th-TH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Sarabun</a:t>
            </a:r>
            <a:r>
              <a:rPr kumimoji="0" lang="en-US" altLang="th-T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New </a:t>
            </a:r>
            <a:r>
              <a:rPr kumimoji="0" lang="th-TH" altLang="th-T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ทั้งเอกสาร / ชื่อเรื่องขนาดตัวอักษร 23 พอยต์ ทั้งภาษาไทย และภาษาอังกฤษ ตัวหนา/ ชื่อผู้แต่งและสังกัด ขนาดตัวอักษร 18 พอยต์ ตัวหนา / ชื่อหัวข้อ ขนาดตัวอักษร 16 พอยต์ ตัวหนา / เนื้อหา ขนาดตัวอักษร 16 พอยต์ </a:t>
            </a:r>
            <a:r>
              <a:rPr kumimoji="0" lang="th-TH" altLang="th-TH" sz="18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ตัวอักษรปกติ</a:t>
            </a:r>
          </a:p>
          <a:p>
            <a:pPr marL="0" marR="0" lvl="0" indent="0" algn="thaiDist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endParaRPr lang="th-TH" altLang="th-TH"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  <a:p>
            <a:pPr marL="0" marR="0" lvl="0" indent="0" algn="thaiDist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lang="th-TH" sz="180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นำเสนอกระบวนการในการดำเนินการวิจัย อธิบายขั้นตอนและรายละเอียดในการพัฒนางานวิจัย </a:t>
            </a:r>
            <a:r>
              <a:rPr lang="th-TH" sz="1800"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แสดงผลที่ได้จากการทำงานวิจัย โดยให้สอดคล้องกับวัตถุประสงค์ พร้อมแทรกภาพประกอบ (ถ้ามี) </a:t>
            </a:r>
          </a:p>
          <a:p>
            <a:pPr marL="0" marR="0" lvl="0" indent="0" algn="thaiDist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endParaRPr kumimoji="0" lang="th-TH" altLang="th-TH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  <a:p>
            <a:pPr marL="0" marR="0" lvl="0" indent="0" algn="thaiDist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endParaRPr lang="th-TH" altLang="th-TH" sz="1800"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  <a:p>
            <a:pPr marL="0" marR="0" lvl="0" indent="0" algn="thaiDist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endParaRPr kumimoji="0" lang="th-TH" altLang="th-TH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  <a:p>
            <a:pPr marL="0" marR="0" lvl="0" indent="0" algn="thaiDist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endParaRPr lang="th-TH" altLang="th-TH" sz="1800"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  <a:p>
            <a:pPr marL="0" marR="0" lvl="0" indent="0" algn="thaiDist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endParaRPr kumimoji="0" lang="th-TH" altLang="th-TH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  <a:p>
            <a:pPr marL="0" marR="0" lvl="0" indent="0" algn="thaiDist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endParaRPr lang="th-TH" altLang="th-TH"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  <a:p>
            <a:pPr marL="0" marR="0" lvl="0" indent="0" algn="thaiDist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endParaRPr kumimoji="0" lang="th-TH" altLang="th-TH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  <a:p>
            <a:pPr marL="0" marR="0" lvl="0" indent="0" algn="thaiDist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endParaRPr kumimoji="0" lang="th-TH" altLang="th-T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  <a:p>
            <a:pPr marL="0" marR="0" lvl="0" indent="0" algn="thaiDist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endParaRPr lang="th-TH" altLang="th-TH" sz="180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thaiDist">
              <a:tabLst>
                <a:tab pos="171450" algn="l"/>
              </a:tabLst>
            </a:pPr>
            <a:r>
              <a:rPr lang="th-TH" sz="1800" b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สรุปผลการวิจัย </a:t>
            </a:r>
            <a:r>
              <a:rPr lang="en-US" sz="1800" b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:</a:t>
            </a:r>
            <a:r>
              <a:rPr lang="th-TH" sz="1800" b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th-TH" sz="180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สรุปผลลัพธ์ พร้อมแสดงการประเมินผลการวิจัย อภิปรายผล โดยให้สอดคล้องกับวัตถุประสงค์ / </a:t>
            </a:r>
            <a:r>
              <a:rPr lang="th-TH" sz="1800" b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ข้อเสนอแนะ </a:t>
            </a:r>
            <a:r>
              <a:rPr lang="en-US" sz="1800" b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: </a:t>
            </a:r>
          </a:p>
          <a:p>
            <a:pPr marL="742950" indent="-742950" algn="thaiDist">
              <a:buAutoNum type="arabicParenR"/>
              <a:tabLst>
                <a:tab pos="171450" algn="l"/>
              </a:tabLst>
            </a:pPr>
            <a:r>
              <a:rPr lang="en-US" sz="180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</a:p>
          <a:p>
            <a:pPr marL="742950" indent="-742950" algn="thaiDist">
              <a:buAutoNum type="arabicParenR"/>
              <a:tabLst>
                <a:tab pos="171450" algn="l"/>
              </a:tabLst>
            </a:pPr>
            <a:r>
              <a:rPr lang="en-US"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</a:p>
          <a:p>
            <a:pPr marL="742950" indent="-742950" algn="thaiDist">
              <a:buAutoNum type="arabicParenR"/>
              <a:tabLst>
                <a:tab pos="171450" algn="l"/>
              </a:tabLst>
            </a:pPr>
            <a:r>
              <a:rPr lang="en-US" sz="180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</a:p>
          <a:p>
            <a:pPr marL="0" marR="0" lvl="0" indent="0" algn="ctr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th-TH" altLang="th-TH" sz="18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cs typeface="TH Sarabun New" panose="020B0500040200020003" pitchFamily="34" charset="-34"/>
              </a:rPr>
              <a:t>    </a:t>
            </a:r>
          </a:p>
          <a:p>
            <a:pPr marL="0" marR="0" lvl="0" indent="0" algn="ctr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th-TH" altLang="th-TH" sz="180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TH Sarabun New" panose="020B0500040200020003" pitchFamily="34" charset="-34"/>
                <a:cs typeface="TH Sarabun New" panose="020B0500040200020003" pitchFamily="34" charset="-34"/>
              </a:rPr>
              <a:t>สามารถ</a:t>
            </a:r>
            <a:r>
              <a:rPr kumimoji="0" lang="th-TH" altLang="th-TH" sz="18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H Sarabun New" panose="020B0500040200020003" pitchFamily="34" charset="-34"/>
                <a:cs typeface="TH Sarabun New" panose="020B0500040200020003" pitchFamily="34" charset="-34"/>
              </a:rPr>
              <a:t>นำเสนอในรู</a:t>
            </a:r>
            <a:r>
              <a:rPr lang="th-TH" altLang="th-TH" sz="1800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ปแบบอินโฟกราฟิก </a:t>
            </a:r>
            <a:r>
              <a:rPr kumimoji="0" lang="th-TH" altLang="th-TH" sz="18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เพื่อให้มีความน่าสนใจ</a:t>
            </a:r>
          </a:p>
          <a:p>
            <a:pPr marL="0" marR="0" lvl="0" indent="0" algn="thaiDist" defTabSz="4114800" rtl="0" eaLnBrk="0" fontAlgn="base" latinLnBrk="0" hangingPunct="0"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endParaRPr kumimoji="0" lang="en-US" altLang="th-T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สี่เหลี่ยมผืนผ้า: มุมมน 2">
            <a:extLst>
              <a:ext uri="{FF2B5EF4-FFF2-40B4-BE49-F238E27FC236}">
                <a16:creationId xmlns:a16="http://schemas.microsoft.com/office/drawing/2014/main" id="{B1601EDD-AA58-3C97-7053-311D8EC67831}"/>
              </a:ext>
            </a:extLst>
          </p:cNvPr>
          <p:cNvSpPr/>
          <p:nvPr/>
        </p:nvSpPr>
        <p:spPr>
          <a:xfrm>
            <a:off x="629104" y="4664353"/>
            <a:ext cx="2906924" cy="1885617"/>
          </a:xfrm>
          <a:prstGeom prst="roundRect">
            <a:avLst/>
          </a:prstGeom>
          <a:solidFill>
            <a:srgbClr val="FFFF0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ภาพประกอบ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" name="สี่เหลี่ยมผืนผ้า: มุมมน 3">
            <a:extLst>
              <a:ext uri="{FF2B5EF4-FFF2-40B4-BE49-F238E27FC236}">
                <a16:creationId xmlns:a16="http://schemas.microsoft.com/office/drawing/2014/main" id="{BFF88235-2856-AB40-C1A4-8B04BAD3FAAC}"/>
              </a:ext>
            </a:extLst>
          </p:cNvPr>
          <p:cNvSpPr/>
          <p:nvPr/>
        </p:nvSpPr>
        <p:spPr>
          <a:xfrm>
            <a:off x="3984991" y="4664352"/>
            <a:ext cx="2906924" cy="1885617"/>
          </a:xfrm>
          <a:prstGeom prst="roundRect">
            <a:avLst/>
          </a:prstGeom>
          <a:solidFill>
            <a:srgbClr val="FFFF0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ภาพประกอบ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23632444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ธีมของ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ธีมของ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ultureName xmlns="758b640c-5efb-45cd-ba7a-fb7287ca6299" xsi:nil="true"/>
    <Students xmlns="758b640c-5efb-45cd-ba7a-fb7287ca6299">
      <UserInfo>
        <DisplayName/>
        <AccountId xsi:nil="true"/>
        <AccountType/>
      </UserInfo>
    </Students>
    <Invited_Students xmlns="758b640c-5efb-45cd-ba7a-fb7287ca6299" xsi:nil="true"/>
    <DefaultSectionNames xmlns="758b640c-5efb-45cd-ba7a-fb7287ca6299" xsi:nil="true"/>
    <Owner xmlns="758b640c-5efb-45cd-ba7a-fb7287ca6299">
      <UserInfo>
        <DisplayName/>
        <AccountId xsi:nil="true"/>
        <AccountType/>
      </UserInfo>
    </Owner>
    <Teachers xmlns="758b640c-5efb-45cd-ba7a-fb7287ca6299">
      <UserInfo>
        <DisplayName/>
        <AccountId xsi:nil="true"/>
        <AccountType/>
      </UserInfo>
    </Teachers>
    <AppVersion xmlns="758b640c-5efb-45cd-ba7a-fb7287ca6299" xsi:nil="true"/>
    <TeamsChannelId xmlns="758b640c-5efb-45cd-ba7a-fb7287ca6299" xsi:nil="true"/>
    <Math_Settings xmlns="758b640c-5efb-45cd-ba7a-fb7287ca6299" xsi:nil="true"/>
    <NotebookType xmlns="758b640c-5efb-45cd-ba7a-fb7287ca6299" xsi:nil="true"/>
    <Student_Groups xmlns="758b640c-5efb-45cd-ba7a-fb7287ca6299">
      <UserInfo>
        <DisplayName/>
        <AccountId xsi:nil="true"/>
        <AccountType/>
      </UserInfo>
    </Student_Groups>
    <Invited_Teachers xmlns="758b640c-5efb-45cd-ba7a-fb7287ca6299" xsi:nil="true"/>
    <Templates xmlns="758b640c-5efb-45cd-ba7a-fb7287ca6299" xsi:nil="true"/>
    <Self_Registration_Enabled xmlns="758b640c-5efb-45cd-ba7a-fb7287ca6299" xsi:nil="true"/>
    <Has_Teacher_Only_SectionGroup xmlns="758b640c-5efb-45cd-ba7a-fb7287ca6299" xsi:nil="true"/>
    <Distribution_Groups xmlns="758b640c-5efb-45cd-ba7a-fb7287ca6299" xsi:nil="true"/>
    <Teams_Channel_Section_Location xmlns="758b640c-5efb-45cd-ba7a-fb7287ca6299" xsi:nil="true"/>
    <FolderType xmlns="758b640c-5efb-45cd-ba7a-fb7287ca6299" xsi:nil="true"/>
    <LMS_Mappings xmlns="758b640c-5efb-45cd-ba7a-fb7287ca6299" xsi:nil="true"/>
    <IsNotebookLocked xmlns="758b640c-5efb-45cd-ba7a-fb7287ca6299" xsi:nil="true"/>
    <Is_Collaboration_Space_Locked xmlns="758b640c-5efb-45cd-ba7a-fb7287ca6299" xsi:nil="true"/>
    <_activity xmlns="758b640c-5efb-45cd-ba7a-fb7287ca629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เอกสาร" ma:contentTypeID="0x010100B8B4CF49BFAC9B4A8679C9656D99BD0A" ma:contentTypeVersion="36" ma:contentTypeDescription="สร้างเอกสารใหม่" ma:contentTypeScope="" ma:versionID="d3a37b81328bd1c342bc5ed702b81e9e">
  <xsd:schema xmlns:xsd="http://www.w3.org/2001/XMLSchema" xmlns:xs="http://www.w3.org/2001/XMLSchema" xmlns:p="http://schemas.microsoft.com/office/2006/metadata/properties" xmlns:ns3="758b640c-5efb-45cd-ba7a-fb7287ca6299" targetNamespace="http://schemas.microsoft.com/office/2006/metadata/properties" ma:root="true" ma:fieldsID="ba212def1057fb06a304962955eef05d" ns3:_="">
    <xsd:import namespace="758b640c-5efb-45cd-ba7a-fb7287ca629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NotebookType" minOccurs="0"/>
                <xsd:element ref="ns3:FolderType" minOccurs="0"/>
                <xsd:element ref="ns3:CultureName" minOccurs="0"/>
                <xsd:element ref="ns3:AppVersion" minOccurs="0"/>
                <xsd:element ref="ns3:TeamsChannelId" minOccurs="0"/>
                <xsd:element ref="ns3:Owner" minOccurs="0"/>
                <xsd:element ref="ns3:Math_Settings" minOccurs="0"/>
                <xsd:element ref="ns3:DefaultSectionNames" minOccurs="0"/>
                <xsd:element ref="ns3:Templates" minOccurs="0"/>
                <xsd:element ref="ns3:Teachers" minOccurs="0"/>
                <xsd:element ref="ns3:Students" minOccurs="0"/>
                <xsd:element ref="ns3:Student_Groups" minOccurs="0"/>
                <xsd:element ref="ns3:Distribution_Groups" minOccurs="0"/>
                <xsd:element ref="ns3:LMS_Mapping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3:IsNotebookLocked" minOccurs="0"/>
                <xsd:element ref="ns3:Teams_Channel_Section_Locatio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LengthInSeconds" minOccurs="0"/>
                <xsd:element ref="ns3:MediaServiceDateTaken" minOccurs="0"/>
                <xsd:element ref="ns3:MediaServiceLocation" minOccurs="0"/>
                <xsd:element ref="ns3:MediaServiceSearchProperties" minOccurs="0"/>
                <xsd:element ref="ns3:_activity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8b640c-5efb-45cd-ba7a-fb7287ca62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NotebookType" ma:index="12" nillable="true" ma:displayName="Notebook Type" ma:internalName="NotebookType">
      <xsd:simpleType>
        <xsd:restriction base="dms:Text"/>
      </xsd:simpleType>
    </xsd:element>
    <xsd:element name="FolderType" ma:index="13" nillable="true" ma:displayName="Folder Type" ma:internalName="FolderType">
      <xsd:simpleType>
        <xsd:restriction base="dms:Text"/>
      </xsd:simpleType>
    </xsd:element>
    <xsd:element name="CultureName" ma:index="14" nillable="true" ma:displayName="Culture Name" ma:internalName="CultureName">
      <xsd:simpleType>
        <xsd:restriction base="dms:Text"/>
      </xsd:simpleType>
    </xsd:element>
    <xsd:element name="AppVersion" ma:index="15" nillable="true" ma:displayName="App Version" ma:internalName="AppVersion">
      <xsd:simpleType>
        <xsd:restriction base="dms:Text"/>
      </xsd:simpleType>
    </xsd:element>
    <xsd:element name="TeamsChannelId" ma:index="16" nillable="true" ma:displayName="Teams Channel Id" ma:internalName="TeamsChannelId">
      <xsd:simpleType>
        <xsd:restriction base="dms:Text"/>
      </xsd:simpleType>
    </xsd:element>
    <xsd:element name="Owner" ma:index="17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18" nillable="true" ma:displayName="Math Settings" ma:internalName="Math_Settings">
      <xsd:simpleType>
        <xsd:restriction base="dms:Text"/>
      </xsd:simpleType>
    </xsd:element>
    <xsd:element name="DefaultSectionNames" ma:index="19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0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1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2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3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4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25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26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7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8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9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0" nillable="true" ma:displayName="Is Collaboration Space Locked" ma:internalName="Is_Collaboration_Space_Locked">
      <xsd:simpleType>
        <xsd:restriction base="dms:Boolean"/>
      </xsd:simpleType>
    </xsd:element>
    <xsd:element name="IsNotebookLocked" ma:index="31" nillable="true" ma:displayName="Is Notebook Locked" ma:internalName="IsNotebookLocked">
      <xsd:simpleType>
        <xsd:restriction base="dms:Boolean"/>
      </xsd:simpleType>
    </xsd:element>
    <xsd:element name="Teams_Channel_Section_Location" ma:index="32" nillable="true" ma:displayName="Teams Channel Section Location" ma:internalName="Teams_Channel_Section_Location">
      <xsd:simpleType>
        <xsd:restriction base="dms:Text"/>
      </xsd:simpleType>
    </xsd:element>
    <xsd:element name="MediaServiceAutoTags" ma:index="33" nillable="true" ma:displayName="Tags" ma:internalName="MediaServiceAutoTags" ma:readOnly="true">
      <xsd:simpleType>
        <xsd:restriction base="dms:Text"/>
      </xsd:simpleType>
    </xsd:element>
    <xsd:element name="MediaServiceGenerationTime" ma:index="3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3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3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3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39" nillable="true" ma:displayName="Location" ma:internalName="MediaServiceLocation" ma:readOnly="true">
      <xsd:simpleType>
        <xsd:restriction base="dms:Text"/>
      </xsd:simpleType>
    </xsd:element>
    <xsd:element name="MediaServiceSearchProperties" ma:index="4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41" nillable="true" ma:displayName="_activity" ma:hidden="true" ma:internalName="_activity">
      <xsd:simpleType>
        <xsd:restriction base="dms:Note"/>
      </xsd:simpleType>
    </xsd:element>
    <xsd:element name="MediaServiceObjectDetectorVersions" ma:index="4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43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ชนิดเนื้อหา"/>
        <xsd:element ref="dc:title" minOccurs="0" maxOccurs="1" ma:index="4" ma:displayName="ชื่อเรื่อง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B0692E1-C2E2-421E-AA74-80C0FA6B9CDC}">
  <ds:schemaRefs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758b640c-5efb-45cd-ba7a-fb7287ca6299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FB6C3F3-A197-41FD-8CD6-A4F9EC967E7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E817068-0451-4D00-A93D-00332357B4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8b640c-5efb-45cd-ba7a-fb7287ca629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177</Words>
  <Application>Microsoft Office PowerPoint</Application>
  <PresentationFormat>กำหนดเอง</PresentationFormat>
  <Paragraphs>27</Paragraphs>
  <Slides>1</Slides>
  <Notes>1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4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TH Sarabun New</vt:lpstr>
      <vt:lpstr>ธีมของ Office</vt:lpstr>
      <vt:lpstr>งานนำเสนอ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Krit Chaiwannakoop</dc:creator>
  <cp:lastModifiedBy>Krit Chaiwannakoop</cp:lastModifiedBy>
  <cp:revision>4</cp:revision>
  <dcterms:created xsi:type="dcterms:W3CDTF">2024-12-31T04:57:44Z</dcterms:created>
  <dcterms:modified xsi:type="dcterms:W3CDTF">2025-01-06T09:20:11Z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0x010100B8B4CF49BFAC9B4A8679C9656D99BD0A</vt:lpwstr>
  </property>
</Properties>
</file>