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1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2E8BD3-23C1-976E-D5BB-119E7A105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CA8902F-A9A8-B357-7A0A-B1F9ABC9D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61D6482-F99F-C4D5-9BAA-F5C5CECE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5E34DD0-ABB0-0291-0750-8A21CB2E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B7DC188-DDD5-11DC-F96A-51AE3744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21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C22E3A-E328-8225-FAD6-34F0C05A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7FC10AF-3F86-FC16-8D40-D63F00662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52AACBE-D002-B16B-4793-4D1C7733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DD0214-1C19-ED7D-56F0-F148E22AD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BB5C44C-25E4-0358-AD8A-1E27FB3D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641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AC995F6-CB74-1CE3-E8F3-927F8EECE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C83E15D-BFDC-0730-9E98-58582C197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297585E-BE04-0C02-3045-64A100B4D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3D30B43-AF1F-6C29-3969-0AF41090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E33DD40-0405-AE2D-380B-957B9079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073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583EDA-0C17-7A03-5D60-6BBF8C3B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49E5503-4A7A-B61B-525B-B203F0EF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7A395A5-F467-5F03-1D6C-E9E52EDB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F231D6A-F431-8CB3-C18D-BEB352A7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2CF0BE2-2747-99B7-F462-980C26C9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27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695168-E17B-AA5C-F149-7DCA91160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F5F613F-475C-73DF-576C-C3E69934D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64F3DB3-9C6A-0DFA-8021-24B726B7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2644259-C562-E083-06B6-FC6DF259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13080F-C66E-E930-3884-E9F4B720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266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989A6CC-D4CF-6D46-DA3A-D64FCA61B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74C3B95-DB8F-55C3-F538-6E089E862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4266177-E98A-C434-810A-632492079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5F095E6-D609-9E00-D6EA-9DF47D2C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24A84FA-30E9-59A6-0495-540B2E46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C0AD83C-062B-F5A1-1BED-00BF2B3D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570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07F5291-3DCC-4A41-EC8C-C041A606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F690FA1-C891-7BAD-C3CE-5CC4CD345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147C668-9D2E-38C9-5C41-49C6C61F8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2D1925AC-203D-88AE-132E-971560455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E6B5C461-B730-293B-D980-96C0381F2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E9BCFA17-A87D-0F4B-5A6E-475563ACD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80D351EE-6312-1CA8-F461-16AC04C5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12232203-DB73-EC8C-9B10-E55C067C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158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482FAAF-43C9-58A9-2EB9-8CFF7FDD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FE721E6-DD43-A6FA-7D20-3281AFC7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80425113-B4D2-D0C5-5219-56BFFBBDC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85C55CF-9204-DAC6-FD43-7361735A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1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31B454E-4FFA-EBDD-526C-F54AD000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F00D737-0DCA-040B-B1FB-D3B835D8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5F57784-5590-F330-A029-B638BEF4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157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1274B1-2FF5-DAA7-133A-5E97432E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78C0412-43DE-6E0E-69BC-44FC303AD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C8B153B-02C2-582F-DE6F-E3B9E5E4A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24F8D4D-E917-CB1A-D2AD-93B16448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CD8E9F0-3A9D-8448-2692-5C910C4D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FBC29F4-E053-0DBF-0EC4-39E153DA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913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DCFDE50-F900-3A38-034A-6416D9C06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CE103B36-070A-BDDD-AFE1-6E0EF14DD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2BB45E2D-8E2A-D790-05FC-280A612E7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27A8C10-7E9D-A885-183A-CC7F1D82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FEE765B-1C3E-2E8E-A9EB-DCA60D4F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C4F8800-E407-C8F3-BF5A-7D049C70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135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7500888-8E20-F2A1-5022-95E6F781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BACE2C4-9E68-0D89-81FC-DEE47E1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97AD63E-4A0C-C19A-013C-C2CA8C966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83628F-2A11-488A-A6DE-6202AD50C3E0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C3A3FFD-A168-4C90-E045-BEDAFFCA4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C7D0D1A-25E6-97EC-281B-D2DA91A0D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0FD2D-8F6F-4ADE-8450-D2B3B465C5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249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0">
            <a:extLst>
              <a:ext uri="{FF2B5EF4-FFF2-40B4-BE49-F238E27FC236}">
                <a16:creationId xmlns:a16="http://schemas.microsoft.com/office/drawing/2014/main" id="{807B357D-C81D-4695-544B-3FC9146C2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47286"/>
            <a:ext cx="748153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2057400" indent="-16002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4114800" indent="-32004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6172200" indent="-48006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8229600" indent="-64008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86868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91440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96012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100584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ชื่อเรื่องภาษาไทย</a:t>
            </a:r>
            <a:endParaRPr kumimoji="0" lang="en-US" altLang="th-TH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en-US" altLang="th-TH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English Title is Capital Letters</a:t>
            </a: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en-US" altLang="th-TH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ชื่อผู้แต่ง1</a:t>
            </a:r>
            <a:r>
              <a:rPr kumimoji="0" lang="th-TH" altLang="th-TH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, 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ชื่อผู้แต่ง2</a:t>
            </a:r>
            <a:r>
              <a:rPr kumimoji="0" lang="th-TH" altLang="th-TH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และ ชื่อผู้แต่ง3</a:t>
            </a:r>
            <a:r>
              <a:rPr kumimoji="0" lang="th-TH" altLang="th-TH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</a:t>
            </a:r>
            <a:endParaRPr kumimoji="0" lang="en-US" altLang="th-T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สาขาวิทยาการคอมพิวเตอร์ คณะวิทยาศาสตร์และเทคโนโลยี มหาวิทยาลัยราชภัฏอุตรดิตถ์</a:t>
            </a:r>
            <a:endParaRPr kumimoji="0" lang="en-US" altLang="th-T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</a:t>
            </a:r>
            <a:r>
              <a:rPr kumimoji="0" lang="th-TH" altLang="th-TH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…….…. 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คณะ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……….…… 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</a:t>
            </a:r>
            <a:endParaRPr kumimoji="0" lang="en-US" altLang="th-T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Emails: author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@xyz.ac.th, author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@xyz.ac.th, author</a:t>
            </a:r>
            <a:r>
              <a:rPr kumimoji="0" lang="th-TH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@xyz.ac.th*</a:t>
            </a:r>
            <a:endParaRPr kumimoji="0" lang="en-US" altLang="th-TH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701F53EE-D9F9-F1F9-A9E4-08C772C6821A}"/>
              </a:ext>
            </a:extLst>
          </p:cNvPr>
          <p:cNvSpPr/>
          <p:nvPr/>
        </p:nvSpPr>
        <p:spPr>
          <a:xfrm>
            <a:off x="7550361" y="1753122"/>
            <a:ext cx="4111206" cy="2504246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24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466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0D522F7-247C-47EA-F88D-A7A0C42B0E47}"/>
              </a:ext>
            </a:extLst>
          </p:cNvPr>
          <p:cNvSpPr txBox="1"/>
          <p:nvPr/>
        </p:nvSpPr>
        <p:spPr>
          <a:xfrm>
            <a:off x="3288382" y="626829"/>
            <a:ext cx="56152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4000" b="1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บทนำ</a:t>
            </a:r>
            <a:endParaRPr lang="en-US" sz="40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849E4DB6-B635-95E0-D2DC-A8F2141ECEA5}"/>
              </a:ext>
            </a:extLst>
          </p:cNvPr>
          <p:cNvSpPr txBox="1"/>
          <p:nvPr/>
        </p:nvSpPr>
        <p:spPr>
          <a:xfrm>
            <a:off x="570068" y="1368950"/>
            <a:ext cx="1105186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1450" algn="thaiDist">
              <a:tabLst>
                <a:tab pos="171450" algn="l"/>
              </a:tabLst>
            </a:pP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Lorem ipsum dolor sit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Quo corporis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ad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enim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nihil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optio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repellendus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illum sed minus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quasi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fugit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minus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reiciendis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molestiae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itaque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nisi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placeat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distinctio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veritatis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cum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ratione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soluta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sunt? In beatae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debitis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qui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eius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excepturi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provident. Est eius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!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reprehenderit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odit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labore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24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</a:p>
          <a:p>
            <a:pPr indent="171450" algn="thaiDist">
              <a:tabLst>
                <a:tab pos="171450" algn="l"/>
              </a:tabLst>
            </a:pPr>
            <a:r>
              <a:rPr lang="th-TH" sz="2400" b="1" i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คำสำคัญ</a:t>
            </a:r>
            <a:r>
              <a:rPr lang="en-US" sz="2400" b="1" i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--</a:t>
            </a:r>
            <a:endParaRPr lang="en-US" sz="240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632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0D522F7-247C-47EA-F88D-A7A0C42B0E47}"/>
              </a:ext>
            </a:extLst>
          </p:cNvPr>
          <p:cNvSpPr txBox="1"/>
          <p:nvPr/>
        </p:nvSpPr>
        <p:spPr>
          <a:xfrm>
            <a:off x="3288382" y="626829"/>
            <a:ext cx="56152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359410" algn="l"/>
                <a:tab pos="719455" algn="l"/>
                <a:tab pos="1079500" algn="l"/>
                <a:tab pos="1439545" algn="l"/>
                <a:tab pos="1799590" algn="l"/>
                <a:tab pos="2159635" algn="l"/>
                <a:tab pos="2519680" algn="l"/>
                <a:tab pos="2879725" algn="l"/>
                <a:tab pos="3239770" algn="l"/>
                <a:tab pos="3599815" algn="l"/>
                <a:tab pos="3959860" algn="l"/>
                <a:tab pos="4319905" algn="l"/>
              </a:tabLst>
            </a:pPr>
            <a:r>
              <a:rPr lang="th-TH" sz="4000" b="1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หัวข้ออื่น ๆ</a:t>
            </a:r>
            <a:endParaRPr lang="en-US" sz="40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849E4DB6-B635-95E0-D2DC-A8F2141ECEA5}"/>
              </a:ext>
            </a:extLst>
          </p:cNvPr>
          <p:cNvSpPr txBox="1"/>
          <p:nvPr/>
        </p:nvSpPr>
        <p:spPr>
          <a:xfrm>
            <a:off x="570068" y="1368950"/>
            <a:ext cx="110518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1450" algn="thaiDist">
              <a:tabLst>
                <a:tab pos="171450" algn="l"/>
              </a:tabLst>
            </a:pP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Lorem ipsum dolor sit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Quo corporis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amet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aspernatur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id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ad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enim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nihil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optio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corrupti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repellendus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illum sed minus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earum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quasi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officiis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fugit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Et minus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reiciendis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vel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molestiae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itaque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eligendi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est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nisi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placeat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ducimus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distinctio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veritatis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consequatur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cum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velit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Est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eaque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ratione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soluta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non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sunt? In beatae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debitis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qui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omnis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atque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et eius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excepturi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galisum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provident. Est eius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doloribus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33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quia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dolorem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!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reprehenderit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odit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aut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voluptatem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labore et </a:t>
            </a:r>
            <a:r>
              <a:rPr lang="en-US" sz="2400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voluptas</a:t>
            </a:r>
            <a:r>
              <a:rPr lang="en-US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en-US" sz="240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nesciunt</a:t>
            </a:r>
            <a:r>
              <a:rPr lang="en-US" sz="24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</a:t>
            </a:r>
            <a:endParaRPr lang="th-TH" sz="24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93A04C99-51C2-7EDB-FF12-B27D089CB3FF}"/>
              </a:ext>
            </a:extLst>
          </p:cNvPr>
          <p:cNvSpPr/>
          <p:nvPr/>
        </p:nvSpPr>
        <p:spPr>
          <a:xfrm>
            <a:off x="570068" y="3964576"/>
            <a:ext cx="4111206" cy="1885617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24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9BABDE6A-9087-048C-28B1-CC37E25E70C4}"/>
              </a:ext>
            </a:extLst>
          </p:cNvPr>
          <p:cNvSpPr/>
          <p:nvPr/>
        </p:nvSpPr>
        <p:spPr>
          <a:xfrm>
            <a:off x="5186312" y="3964575"/>
            <a:ext cx="4111206" cy="1885617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24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5276199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309</Words>
  <Application>Microsoft Office PowerPoint</Application>
  <PresentationFormat>แบบจอกว้าง</PresentationFormat>
  <Paragraphs>15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9" baseType="lpstr">
      <vt:lpstr>Angsana New</vt:lpstr>
      <vt:lpstr>Aptos</vt:lpstr>
      <vt:lpstr>Aptos Display</vt:lpstr>
      <vt:lpstr>Arial</vt:lpstr>
      <vt:lpstr>TH Sarabun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Krit Chaiwannakoop</dc:creator>
  <cp:lastModifiedBy>Krit Chaiwannakoop</cp:lastModifiedBy>
  <cp:revision>6</cp:revision>
  <dcterms:created xsi:type="dcterms:W3CDTF">2024-12-31T03:37:26Z</dcterms:created>
  <dcterms:modified xsi:type="dcterms:W3CDTF">2025-01-06T09:24:05Z</dcterms:modified>
</cp:coreProperties>
</file>