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330" y="31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032E8BD3-23C1-976E-D5BB-119E7A1055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ชื่อเรื่องรอง 2">
            <a:extLst>
              <a:ext uri="{FF2B5EF4-FFF2-40B4-BE49-F238E27FC236}">
                <a16:creationId xmlns:a16="http://schemas.microsoft.com/office/drawing/2014/main" id="{9CA8902F-A9A8-B357-7A0A-B1F9ABC9DA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C61D6482-F99F-C4D5-9BAA-F5C5CECE7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B5E34DD0-ABB0-0291-0750-8A21CB2E9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3B7DC188-DDD5-11DC-F96A-51AE37440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9216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BBC22E3A-E328-8225-FAD6-34F0C05AF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17FC10AF-3F86-FC16-8D40-D63F006624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D52AACBE-D002-B16B-4793-4D1C77335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C2DD0214-1C19-ED7D-56F0-F148E22AD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6BB5C44C-25E4-0358-AD8A-1E27FB3DC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9641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>
            <a:extLst>
              <a:ext uri="{FF2B5EF4-FFF2-40B4-BE49-F238E27FC236}">
                <a16:creationId xmlns:a16="http://schemas.microsoft.com/office/drawing/2014/main" id="{3AC995F6-CB74-1CE3-E8F3-927F8EECE9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แนวตั้ง 2">
            <a:extLst>
              <a:ext uri="{FF2B5EF4-FFF2-40B4-BE49-F238E27FC236}">
                <a16:creationId xmlns:a16="http://schemas.microsoft.com/office/drawing/2014/main" id="{0C83E15D-BFDC-0730-9E98-58582C1976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6297585E-BE04-0C02-3045-64A100B4D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53D30B43-AF1F-6C29-3969-0AF41090C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DE33DD40-0405-AE2D-380B-957B90794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3073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7B583EDA-0C17-7A03-5D60-6BBF8C3B8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49E5503-4A7A-B61B-525B-B203F0EF0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57A395A5-F467-5F03-1D6C-E9E52EDBF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2F231D6A-F431-8CB3-C18D-BEB352A7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82CF0BE2-2747-99B7-F462-980C26C98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127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7D695168-E17B-AA5C-F149-7DCA91160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6F5F613F-475C-73DF-576C-C3E69934D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964F3DB3-9C6A-0DFA-8021-24B726B7E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A2644259-C562-E083-06B6-FC6DF2594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8313080F-C66E-E930-3884-E9F4B7200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82664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3989A6CC-D4CF-6D46-DA3A-D64FCA61B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A74C3B95-DB8F-55C3-F538-6E089E862F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04266177-E98A-C434-810A-632492079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E5F095E6-D609-9E00-D6EA-9DF47D2C2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424A84FA-30E9-59A6-0495-540B2E469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7C0AD83C-062B-F5A1-1BED-00BF2B3D0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5703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C07F5291-3DCC-4A41-EC8C-C041A6066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DF690FA1-C891-7BAD-C3CE-5CC4CD345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>
            <a:extLst>
              <a:ext uri="{FF2B5EF4-FFF2-40B4-BE49-F238E27FC236}">
                <a16:creationId xmlns:a16="http://schemas.microsoft.com/office/drawing/2014/main" id="{3147C668-9D2E-38C9-5C41-49C6C61F86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5" name="ตัวแทนข้อความ 4">
            <a:extLst>
              <a:ext uri="{FF2B5EF4-FFF2-40B4-BE49-F238E27FC236}">
                <a16:creationId xmlns:a16="http://schemas.microsoft.com/office/drawing/2014/main" id="{2D1925AC-203D-88AE-132E-971560455E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>
            <a:extLst>
              <a:ext uri="{FF2B5EF4-FFF2-40B4-BE49-F238E27FC236}">
                <a16:creationId xmlns:a16="http://schemas.microsoft.com/office/drawing/2014/main" id="{E6B5C461-B730-293B-D980-96C0381F2B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7" name="ตัวแทนวันที่ 6">
            <a:extLst>
              <a:ext uri="{FF2B5EF4-FFF2-40B4-BE49-F238E27FC236}">
                <a16:creationId xmlns:a16="http://schemas.microsoft.com/office/drawing/2014/main" id="{E9BCFA17-A87D-0F4B-5A6E-475563ACD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8" name="ตัวแทนท้ายกระดาษ 7">
            <a:extLst>
              <a:ext uri="{FF2B5EF4-FFF2-40B4-BE49-F238E27FC236}">
                <a16:creationId xmlns:a16="http://schemas.microsoft.com/office/drawing/2014/main" id="{80D351EE-6312-1CA8-F461-16AC04C57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>
            <a:extLst>
              <a:ext uri="{FF2B5EF4-FFF2-40B4-BE49-F238E27FC236}">
                <a16:creationId xmlns:a16="http://schemas.microsoft.com/office/drawing/2014/main" id="{12232203-DB73-EC8C-9B10-E55C067C8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4158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9482FAAF-43C9-58A9-2EB9-8CFF7FDD9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วันที่ 2">
            <a:extLst>
              <a:ext uri="{FF2B5EF4-FFF2-40B4-BE49-F238E27FC236}">
                <a16:creationId xmlns:a16="http://schemas.microsoft.com/office/drawing/2014/main" id="{AFE721E6-DD43-A6FA-7D20-3281AFC7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4" name="ตัวแทนท้ายกระดาษ 3">
            <a:extLst>
              <a:ext uri="{FF2B5EF4-FFF2-40B4-BE49-F238E27FC236}">
                <a16:creationId xmlns:a16="http://schemas.microsoft.com/office/drawing/2014/main" id="{80425113-B4D2-D0C5-5219-56BFFBBD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>
            <a:extLst>
              <a:ext uri="{FF2B5EF4-FFF2-40B4-BE49-F238E27FC236}">
                <a16:creationId xmlns:a16="http://schemas.microsoft.com/office/drawing/2014/main" id="{C85C55CF-9204-DAC6-FD43-7361735A3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1495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>
            <a:extLst>
              <a:ext uri="{FF2B5EF4-FFF2-40B4-BE49-F238E27FC236}">
                <a16:creationId xmlns:a16="http://schemas.microsoft.com/office/drawing/2014/main" id="{C31B454E-4FFA-EBDD-526C-F54AD0007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3" name="ตัวแทนท้ายกระดาษ 2">
            <a:extLst>
              <a:ext uri="{FF2B5EF4-FFF2-40B4-BE49-F238E27FC236}">
                <a16:creationId xmlns:a16="http://schemas.microsoft.com/office/drawing/2014/main" id="{1F00D737-0DCA-040B-B1FB-D3B835D8F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05F57784-5590-F330-A029-B638BEF4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0157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401274B1-2FF5-DAA7-133A-5E97432E2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578C0412-43DE-6E0E-69BC-44FC303AD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5C8B153B-02C2-582F-DE6F-E3B9E5E4A1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E24F8D4D-E917-CB1A-D2AD-93B16448C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7CD8E9F0-3A9D-8448-2692-5C910C4DD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FFBC29F4-E053-0DBF-0EC4-39E153DA8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9133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0DCFDE50-F900-3A38-034A-6416D9C06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รูปภาพ 2">
            <a:extLst>
              <a:ext uri="{FF2B5EF4-FFF2-40B4-BE49-F238E27FC236}">
                <a16:creationId xmlns:a16="http://schemas.microsoft.com/office/drawing/2014/main" id="{CE103B36-070A-BDDD-AFE1-6E0EF14DD7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แทนข้อความ 3">
            <a:extLst>
              <a:ext uri="{FF2B5EF4-FFF2-40B4-BE49-F238E27FC236}">
                <a16:creationId xmlns:a16="http://schemas.microsoft.com/office/drawing/2014/main" id="{2BB45E2D-8E2A-D790-05FC-280A612E7D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>
            <a:extLst>
              <a:ext uri="{FF2B5EF4-FFF2-40B4-BE49-F238E27FC236}">
                <a16:creationId xmlns:a16="http://schemas.microsoft.com/office/drawing/2014/main" id="{927A8C10-7E9D-A885-183A-CC7F1D822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6" name="ตัวแทนท้ายกระดาษ 5">
            <a:extLst>
              <a:ext uri="{FF2B5EF4-FFF2-40B4-BE49-F238E27FC236}">
                <a16:creationId xmlns:a16="http://schemas.microsoft.com/office/drawing/2014/main" id="{1FEE765B-1C3E-2E8E-A9EB-DCA60D4F3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>
            <a:extLst>
              <a:ext uri="{FF2B5EF4-FFF2-40B4-BE49-F238E27FC236}">
                <a16:creationId xmlns:a16="http://schemas.microsoft.com/office/drawing/2014/main" id="{AC4F8800-E407-C8F3-BF5A-7D049C708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1350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>
            <a:extLst>
              <a:ext uri="{FF2B5EF4-FFF2-40B4-BE49-F238E27FC236}">
                <a16:creationId xmlns:a16="http://schemas.microsoft.com/office/drawing/2014/main" id="{C7500888-8E20-F2A1-5022-95E6F781C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>
            <a:extLst>
              <a:ext uri="{FF2B5EF4-FFF2-40B4-BE49-F238E27FC236}">
                <a16:creationId xmlns:a16="http://schemas.microsoft.com/office/drawing/2014/main" id="{8BACE2C4-9E68-0D89-81FC-DEE47E197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>
            <a:extLst>
              <a:ext uri="{FF2B5EF4-FFF2-40B4-BE49-F238E27FC236}">
                <a16:creationId xmlns:a16="http://schemas.microsoft.com/office/drawing/2014/main" id="{A97AD63E-4A0C-C19A-013C-C2CA8C9664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83628F-2A11-488A-A6DE-6202AD50C3E0}" type="datetimeFigureOut">
              <a:rPr lang="th-TH" smtClean="0"/>
              <a:t>06/01/68</a:t>
            </a:fld>
            <a:endParaRPr lang="th-TH"/>
          </a:p>
        </p:txBody>
      </p:sp>
      <p:sp>
        <p:nvSpPr>
          <p:cNvPr id="5" name="ตัวแทนท้ายกระดาษ 4">
            <a:extLst>
              <a:ext uri="{FF2B5EF4-FFF2-40B4-BE49-F238E27FC236}">
                <a16:creationId xmlns:a16="http://schemas.microsoft.com/office/drawing/2014/main" id="{6C3A3FFD-A168-4C90-E045-BEDAFFCA48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>
            <a:extLst>
              <a:ext uri="{FF2B5EF4-FFF2-40B4-BE49-F238E27FC236}">
                <a16:creationId xmlns:a16="http://schemas.microsoft.com/office/drawing/2014/main" id="{FC7D0D1A-25E6-97EC-281B-D2DA91A0D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70FD2D-8F6F-4ADE-8450-D2B3B465C59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02491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0">
            <a:extLst>
              <a:ext uri="{FF2B5EF4-FFF2-40B4-BE49-F238E27FC236}">
                <a16:creationId xmlns:a16="http://schemas.microsoft.com/office/drawing/2014/main" id="{807B357D-C81D-4695-544B-3FC9146C2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47286"/>
            <a:ext cx="7481535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1pPr>
            <a:lvl2pPr marL="2057400" indent="-16002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2pPr>
            <a:lvl3pPr marL="4114800" indent="-32004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3pPr>
            <a:lvl4pPr marL="6172200" indent="-48006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4pPr>
            <a:lvl5pPr marL="8229600" indent="-6400800" defTabSz="4114800"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5pPr>
            <a:lvl6pPr marL="86868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6pPr>
            <a:lvl7pPr marL="91440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7pPr>
            <a:lvl8pPr marL="96012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8pPr>
            <a:lvl9pPr marL="10058400" indent="-6400800" defTabSz="4114800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  <a:defRPr sz="12600">
                <a:solidFill>
                  <a:schemeClr val="tx1"/>
                </a:solidFill>
                <a:latin typeface="Calibri" panose="020F0502020204030204" pitchFamily="34" charset="0"/>
                <a:cs typeface="Angsana New" panose="02020603050405020304" pitchFamily="18" charset="-34"/>
              </a:defRPr>
            </a:lvl9pPr>
          </a:lstStyle>
          <a:p>
            <a:pPr marL="0" marR="0" lvl="0" indent="0" algn="ctr" defTabSz="4114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4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ชื่อเรื่องภาษาไทย</a:t>
            </a:r>
            <a:endParaRPr kumimoji="0" lang="en-US" altLang="th-TH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en-US" altLang="th-TH" sz="4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English Title is Capital Letters</a:t>
            </a:r>
          </a:p>
          <a:p>
            <a:pPr marL="0" marR="0" lvl="0" indent="0" algn="ctr" defTabSz="4114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kumimoji="0" lang="en-US" altLang="th-TH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ชื่อผู้แต่ง1</a:t>
            </a:r>
            <a:r>
              <a:rPr kumimoji="0" lang="th-TH" altLang="th-TH" sz="24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1</a:t>
            </a:r>
            <a:r>
              <a:rPr kumimoji="0" lang="en-US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, </a:t>
            </a: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ชื่อผู้แต่ง2</a:t>
            </a:r>
            <a:r>
              <a:rPr kumimoji="0" lang="th-TH" altLang="th-TH" sz="24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2</a:t>
            </a: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และ ชื่อผู้แต่ง3</a:t>
            </a:r>
            <a:r>
              <a:rPr kumimoji="0" lang="th-TH" altLang="th-TH" sz="24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2</a:t>
            </a:r>
            <a:r>
              <a:rPr kumimoji="0" lang="en-US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*</a:t>
            </a:r>
            <a:endParaRPr kumimoji="0" lang="en-US" altLang="th-T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24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1</a:t>
            </a: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สาขาวิทยาการคอมพิวเตอร์ คณะวิทยาศาสตร์และเทคโนโลยี มหาวิทยาลัยราชภัฏอุตรดิตถ์</a:t>
            </a:r>
            <a:endParaRPr kumimoji="0" lang="en-US" altLang="th-T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               </a:t>
            </a:r>
            <a:r>
              <a:rPr kumimoji="0" lang="th-TH" altLang="th-TH" sz="2400" b="1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2</a:t>
            </a: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สาขา</a:t>
            </a:r>
            <a:r>
              <a:rPr kumimoji="0" lang="en-US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…….…. </a:t>
            </a: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คณะ</a:t>
            </a:r>
            <a:r>
              <a:rPr kumimoji="0" lang="en-US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……….…… </a:t>
            </a: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มหาวิทยาลัย</a:t>
            </a:r>
            <a:endParaRPr kumimoji="0" lang="en-US" altLang="th-T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defTabSz="4114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	</a:t>
            </a:r>
            <a:r>
              <a:rPr kumimoji="0" lang="en-US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Emails: author</a:t>
            </a: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1</a:t>
            </a:r>
            <a:r>
              <a:rPr kumimoji="0" lang="en-US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@xyz.ac.th, author</a:t>
            </a: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1</a:t>
            </a:r>
            <a:r>
              <a:rPr kumimoji="0" lang="en-US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@xyz.ac.th, author</a:t>
            </a: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1</a:t>
            </a:r>
            <a:r>
              <a:rPr kumimoji="0" lang="en-US" altLang="th-TH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@xyz.ac.th*</a:t>
            </a:r>
            <a:endParaRPr kumimoji="0" lang="en-US" altLang="th-TH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สี่เหลี่ยมผืนผ้า: มุมมน 10">
            <a:extLst>
              <a:ext uri="{FF2B5EF4-FFF2-40B4-BE49-F238E27FC236}">
                <a16:creationId xmlns:a16="http://schemas.microsoft.com/office/drawing/2014/main" id="{701F53EE-D9F9-F1F9-A9E4-08C772C6821A}"/>
              </a:ext>
            </a:extLst>
          </p:cNvPr>
          <p:cNvSpPr/>
          <p:nvPr/>
        </p:nvSpPr>
        <p:spPr>
          <a:xfrm>
            <a:off x="7550361" y="1753122"/>
            <a:ext cx="4111206" cy="2504246"/>
          </a:xfrm>
          <a:prstGeom prst="roundRect">
            <a:avLst/>
          </a:prstGeom>
          <a:solidFill>
            <a:srgbClr val="FFFF0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ภาพประกอบ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0466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>
            <a:extLst>
              <a:ext uri="{FF2B5EF4-FFF2-40B4-BE49-F238E27FC236}">
                <a16:creationId xmlns:a16="http://schemas.microsoft.com/office/drawing/2014/main" id="{00D522F7-247C-47EA-F88D-A7A0C42B0E47}"/>
              </a:ext>
            </a:extLst>
          </p:cNvPr>
          <p:cNvSpPr txBox="1"/>
          <p:nvPr/>
        </p:nvSpPr>
        <p:spPr>
          <a:xfrm>
            <a:off x="3288382" y="626829"/>
            <a:ext cx="561523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th-TH" sz="4000" b="1">
                <a:effectLst/>
                <a:latin typeface="Angsana New" panose="02020603050405020304" pitchFamily="18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บทนำ</a:t>
            </a:r>
            <a:endParaRPr lang="en-US" sz="4000" dirty="0">
              <a:effectLst/>
              <a:latin typeface="Angsana New" panose="02020603050405020304" pitchFamily="18" charset="-34"/>
              <a:ea typeface="Times New Roman" panose="02020603050405020304" pitchFamily="18" charset="0"/>
              <a:cs typeface="Angsana New" panose="02020603050405020304" pitchFamily="18" charset="-34"/>
            </a:endParaRPr>
          </a:p>
        </p:txBody>
      </p:sp>
      <p:sp>
        <p:nvSpPr>
          <p:cNvPr id="5" name="กล่องข้อความ 4">
            <a:extLst>
              <a:ext uri="{FF2B5EF4-FFF2-40B4-BE49-F238E27FC236}">
                <a16:creationId xmlns:a16="http://schemas.microsoft.com/office/drawing/2014/main" id="{849E4DB6-B635-95E0-D2DC-A8F2141ECEA5}"/>
              </a:ext>
            </a:extLst>
          </p:cNvPr>
          <p:cNvSpPr txBox="1"/>
          <p:nvPr/>
        </p:nvSpPr>
        <p:spPr>
          <a:xfrm>
            <a:off x="570068" y="1368950"/>
            <a:ext cx="1105186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1450" algn="thaiDist">
              <a:tabLst>
                <a:tab pos="171450" algn="l"/>
              </a:tabLst>
            </a:pP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Lorem ipsum dolor sit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amet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Quo corporis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ducimus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amet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aspernatur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id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eligendi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ad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enim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nihil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optio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corrupti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repellendus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dolores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modi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illum sed minus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earum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doloribus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quasi non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officiis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fugit 33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vero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modi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Et minus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reiciendis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vel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molestiae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itaque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eligendi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nisi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placeat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Est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ducimus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distinctio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veritatis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consequatur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cum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velit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Est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eaque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ratione 33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soluta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galisum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sunt? In beatae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debitis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qui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atque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eius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excepturi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galisum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provident. Est eius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doloribus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33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quas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dolorem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!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reprehenderit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odit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labore et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240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</a:t>
            </a:r>
          </a:p>
          <a:p>
            <a:pPr indent="171450" algn="thaiDist">
              <a:tabLst>
                <a:tab pos="171450" algn="l"/>
              </a:tabLst>
            </a:pPr>
            <a:r>
              <a:rPr lang="th-TH" sz="2400" b="1" i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คำสำคัญ</a:t>
            </a:r>
            <a:r>
              <a:rPr lang="en-US" sz="2400" b="1" i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--</a:t>
            </a:r>
            <a:endParaRPr lang="en-US" sz="2400">
              <a:effectLst/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96327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>
            <a:extLst>
              <a:ext uri="{FF2B5EF4-FFF2-40B4-BE49-F238E27FC236}">
                <a16:creationId xmlns:a16="http://schemas.microsoft.com/office/drawing/2014/main" id="{00D522F7-247C-47EA-F88D-A7A0C42B0E47}"/>
              </a:ext>
            </a:extLst>
          </p:cNvPr>
          <p:cNvSpPr txBox="1"/>
          <p:nvPr/>
        </p:nvSpPr>
        <p:spPr>
          <a:xfrm>
            <a:off x="3288382" y="626829"/>
            <a:ext cx="561523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tabLst>
                <a:tab pos="359410" algn="l"/>
                <a:tab pos="719455" algn="l"/>
                <a:tab pos="1079500" algn="l"/>
                <a:tab pos="1439545" algn="l"/>
                <a:tab pos="1799590" algn="l"/>
                <a:tab pos="2159635" algn="l"/>
                <a:tab pos="2519680" algn="l"/>
                <a:tab pos="2879725" algn="l"/>
                <a:tab pos="3239770" algn="l"/>
                <a:tab pos="3599815" algn="l"/>
                <a:tab pos="3959860" algn="l"/>
                <a:tab pos="4319905" algn="l"/>
              </a:tabLst>
            </a:pPr>
            <a:r>
              <a:rPr lang="th-TH" sz="4000" b="1">
                <a:effectLst/>
                <a:latin typeface="Angsana New" panose="02020603050405020304" pitchFamily="18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หัวข้ออื่น ๆ</a:t>
            </a:r>
            <a:endParaRPr lang="en-US" sz="4000" dirty="0">
              <a:effectLst/>
              <a:latin typeface="Angsana New" panose="02020603050405020304" pitchFamily="18" charset="-34"/>
              <a:ea typeface="Times New Roman" panose="02020603050405020304" pitchFamily="18" charset="0"/>
              <a:cs typeface="Angsana New" panose="02020603050405020304" pitchFamily="18" charset="-34"/>
            </a:endParaRPr>
          </a:p>
        </p:txBody>
      </p:sp>
      <p:sp>
        <p:nvSpPr>
          <p:cNvPr id="5" name="กล่องข้อความ 4">
            <a:extLst>
              <a:ext uri="{FF2B5EF4-FFF2-40B4-BE49-F238E27FC236}">
                <a16:creationId xmlns:a16="http://schemas.microsoft.com/office/drawing/2014/main" id="{849E4DB6-B635-95E0-D2DC-A8F2141ECEA5}"/>
              </a:ext>
            </a:extLst>
          </p:cNvPr>
          <p:cNvSpPr txBox="1"/>
          <p:nvPr/>
        </p:nvSpPr>
        <p:spPr>
          <a:xfrm>
            <a:off x="570068" y="1368950"/>
            <a:ext cx="1105186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1450" algn="thaiDist">
              <a:tabLst>
                <a:tab pos="171450" algn="l"/>
              </a:tabLst>
            </a:pP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Lorem ipsum dolor sit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amet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Quo corporis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ducimus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amet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aspernatur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id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eligendi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ad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enim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nihil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optio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corrupti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repellendus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dolores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modi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illum sed minus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earum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doloribus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quasi non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officiis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fugit 33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vero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modi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Et minus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reiciendis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vel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molestiae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itaque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eligendi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est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nisi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placeat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Est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ducimus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distinctio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veritatis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consequatur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cum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velit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 Est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eaque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ratione 33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soluta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non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galisum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sunt? In beatae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debitis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qui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omnis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atque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et eius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excepturi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galisum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provident. Est eius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doloribus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33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quas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quia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ut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dolorem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!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reprehenderit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odit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aut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voluptatem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labore et </a:t>
            </a:r>
            <a:r>
              <a:rPr lang="en-US" sz="2400" dirty="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voluptas</a:t>
            </a:r>
            <a:r>
              <a:rPr lang="en-US" sz="2400" dirty="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 </a:t>
            </a:r>
            <a:r>
              <a:rPr lang="en-US" sz="2400" err="1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nesciunt</a:t>
            </a:r>
            <a:r>
              <a:rPr lang="en-US" sz="2400">
                <a:effectLst/>
                <a:latin typeface="TH Sarabun New" panose="020B0500040200020003" pitchFamily="34" charset="-34"/>
                <a:ea typeface="Times New Roman" panose="02020603050405020304" pitchFamily="18" charset="0"/>
                <a:cs typeface="TH Sarabun New" panose="020B0500040200020003" pitchFamily="34" charset="-34"/>
              </a:rPr>
              <a:t>.</a:t>
            </a:r>
            <a:endParaRPr lang="th-TH" sz="2400" dirty="0">
              <a:latin typeface="TH Sarabun New" panose="020B0500040200020003" pitchFamily="34" charset="-34"/>
              <a:ea typeface="Times New Roman" panose="02020603050405020304" pitchFamily="18" charset="0"/>
              <a:cs typeface="TH Sarabun New" panose="020B0500040200020003" pitchFamily="34" charset="-34"/>
            </a:endParaRPr>
          </a:p>
        </p:txBody>
      </p:sp>
      <p:sp>
        <p:nvSpPr>
          <p:cNvPr id="2" name="สี่เหลี่ยมผืนผ้า: มุมมน 1">
            <a:extLst>
              <a:ext uri="{FF2B5EF4-FFF2-40B4-BE49-F238E27FC236}">
                <a16:creationId xmlns:a16="http://schemas.microsoft.com/office/drawing/2014/main" id="{93A04C99-51C2-7EDB-FF12-B27D089CB3FF}"/>
              </a:ext>
            </a:extLst>
          </p:cNvPr>
          <p:cNvSpPr/>
          <p:nvPr/>
        </p:nvSpPr>
        <p:spPr>
          <a:xfrm>
            <a:off x="570068" y="3964576"/>
            <a:ext cx="4111206" cy="1885617"/>
          </a:xfrm>
          <a:prstGeom prst="roundRect">
            <a:avLst/>
          </a:prstGeom>
          <a:solidFill>
            <a:srgbClr val="FFFF0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ภาพประกอบ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สี่เหลี่ยมผืนผ้า: มุมมน 2">
            <a:extLst>
              <a:ext uri="{FF2B5EF4-FFF2-40B4-BE49-F238E27FC236}">
                <a16:creationId xmlns:a16="http://schemas.microsoft.com/office/drawing/2014/main" id="{9BABDE6A-9087-048C-28B1-CC37E25E70C4}"/>
              </a:ext>
            </a:extLst>
          </p:cNvPr>
          <p:cNvSpPr/>
          <p:nvPr/>
        </p:nvSpPr>
        <p:spPr>
          <a:xfrm>
            <a:off x="5186312" y="3964575"/>
            <a:ext cx="4111206" cy="1885617"/>
          </a:xfrm>
          <a:prstGeom prst="roundRect">
            <a:avLst/>
          </a:prstGeom>
          <a:solidFill>
            <a:srgbClr val="FFFF0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ภาพประกอบ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52761990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309</Words>
  <Application>Microsoft Office PowerPoint</Application>
  <PresentationFormat>แบบจอกว้าง</PresentationFormat>
  <Paragraphs>15</Paragraphs>
  <Slides>3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5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3</vt:i4>
      </vt:variant>
    </vt:vector>
  </HeadingPairs>
  <TitlesOfParts>
    <vt:vector size="9" baseType="lpstr">
      <vt:lpstr>Angsana New</vt:lpstr>
      <vt:lpstr>Aptos</vt:lpstr>
      <vt:lpstr>Aptos Display</vt:lpstr>
      <vt:lpstr>Arial</vt:lpstr>
      <vt:lpstr>TH Sarabun New</vt:lpstr>
      <vt:lpstr>ธีมของ Office</vt:lpstr>
      <vt:lpstr>งานนำเสนอ PowerPoint</vt:lpstr>
      <vt:lpstr>งานนำเสนอ PowerPoint</vt:lpstr>
      <vt:lpstr>งานนำเสนอ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Krit Chaiwannakoop</dc:creator>
  <cp:lastModifiedBy>Krit Chaiwannakoop</cp:lastModifiedBy>
  <cp:revision>6</cp:revision>
  <dcterms:created xsi:type="dcterms:W3CDTF">2024-12-31T03:37:26Z</dcterms:created>
  <dcterms:modified xsi:type="dcterms:W3CDTF">2025-01-06T09:24:05Z</dcterms:modified>
</cp:coreProperties>
</file>