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28800425" cy="43200638"/>
  <p:notesSz cx="6797675" cy="9874250"/>
  <p:embeddedFontLst>
    <p:embeddedFont>
      <p:font typeface="Angsana New" panose="02020603050405020304" pitchFamily="18" charset="-34"/>
      <p:regular r:id="rId5"/>
      <p:bold r:id="rId6"/>
      <p:italic r:id="rId7"/>
      <p:boldItalic r:id="rId8"/>
    </p:embeddedFont>
    <p:embeddedFont>
      <p:font typeface="TH Sarabun New" panose="020B0500040200020003" pitchFamily="34" charset="-34"/>
      <p:regular r:id="rId9"/>
      <p:bold r:id="rId10"/>
      <p:italic r:id="rId11"/>
      <p:boldItalic r:id="rId12"/>
    </p:embeddedFont>
  </p:embeddedFontLst>
  <p:defaultTextStyle>
    <a:defPPr>
      <a:defRPr lang="th-TH"/>
    </a:defPPr>
    <a:lvl1pPr algn="l" defTabSz="4113977" rtl="0" eaLnBrk="0" fontAlgn="base" hangingPunct="0">
      <a:spcBef>
        <a:spcPct val="0"/>
      </a:spcBef>
      <a:spcAft>
        <a:spcPct val="0"/>
      </a:spcAft>
      <a:defRPr sz="12597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1pPr>
    <a:lvl2pPr marL="2056989" indent="-1599880" algn="l" defTabSz="4113977" rtl="0" eaLnBrk="0" fontAlgn="base" hangingPunct="0">
      <a:spcBef>
        <a:spcPct val="0"/>
      </a:spcBef>
      <a:spcAft>
        <a:spcPct val="0"/>
      </a:spcAft>
      <a:defRPr sz="12597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2pPr>
    <a:lvl3pPr marL="4113977" indent="-3199760" algn="l" defTabSz="4113977" rtl="0" eaLnBrk="0" fontAlgn="base" hangingPunct="0">
      <a:spcBef>
        <a:spcPct val="0"/>
      </a:spcBef>
      <a:spcAft>
        <a:spcPct val="0"/>
      </a:spcAft>
      <a:defRPr sz="12597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3pPr>
    <a:lvl4pPr marL="6170966" indent="-4799640" algn="l" defTabSz="4113977" rtl="0" eaLnBrk="0" fontAlgn="base" hangingPunct="0">
      <a:spcBef>
        <a:spcPct val="0"/>
      </a:spcBef>
      <a:spcAft>
        <a:spcPct val="0"/>
      </a:spcAft>
      <a:defRPr sz="12597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4pPr>
    <a:lvl5pPr marL="8227954" indent="-6399520" algn="l" defTabSz="4113977" rtl="0" eaLnBrk="0" fontAlgn="base" hangingPunct="0">
      <a:spcBef>
        <a:spcPct val="0"/>
      </a:spcBef>
      <a:spcAft>
        <a:spcPct val="0"/>
      </a:spcAft>
      <a:defRPr sz="12597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5pPr>
    <a:lvl6pPr marL="2285543" algn="l" defTabSz="914217" rtl="0" eaLnBrk="1" latinLnBrk="0" hangingPunct="1">
      <a:defRPr sz="12597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6pPr>
    <a:lvl7pPr marL="2742651" algn="l" defTabSz="914217" rtl="0" eaLnBrk="1" latinLnBrk="0" hangingPunct="1">
      <a:defRPr sz="12597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7pPr>
    <a:lvl8pPr marL="3199760" algn="l" defTabSz="914217" rtl="0" eaLnBrk="1" latinLnBrk="0" hangingPunct="1">
      <a:defRPr sz="12597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8pPr>
    <a:lvl9pPr marL="3656868" algn="l" defTabSz="914217" rtl="0" eaLnBrk="1" latinLnBrk="0" hangingPunct="1">
      <a:defRPr sz="12597" kern="1200">
        <a:solidFill>
          <a:schemeClr val="tx1"/>
        </a:solidFill>
        <a:latin typeface="Calibri" panose="020F050202020403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FA35"/>
    <a:srgbClr val="F1A137"/>
    <a:srgbClr val="93B64E"/>
    <a:srgbClr val="66FF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9847" autoAdjust="0"/>
    <p:restoredTop sz="94660"/>
  </p:normalViewPr>
  <p:slideViewPr>
    <p:cSldViewPr>
      <p:cViewPr>
        <p:scale>
          <a:sx n="33" d="100"/>
          <a:sy n="33" d="100"/>
        </p:scale>
        <p:origin x="2460" y="-1416"/>
      </p:cViewPr>
      <p:guideLst>
        <p:guide orient="horz" pos="13607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574740-47B3-765C-70B6-8A4B286697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9BF5C-1CC6-E704-461C-0173481FA5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74B85E-41AA-4F36-8258-BEBBEFB4B416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74E18-380B-8ADB-1233-469CBBABF7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48B31-C0E9-D139-AFDF-646B83A3F8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Cordia New" panose="020B0304020202020204" pitchFamily="34" charset="-34"/>
              </a:defRPr>
            </a:lvl1pPr>
          </a:lstStyle>
          <a:p>
            <a:pPr>
              <a:defRPr/>
            </a:pPr>
            <a:fld id="{B6C5FCEA-8DE9-4CE6-A913-9F66AAF9B1D2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>
            <a:extLst>
              <a:ext uri="{FF2B5EF4-FFF2-40B4-BE49-F238E27FC236}">
                <a16:creationId xmlns:a16="http://schemas.microsoft.com/office/drawing/2014/main" id="{24AED6FF-4828-F7BB-346C-7F85A92831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CDBC1BE4-05A7-6F7E-D53D-FC9CC0438D8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BED9FE0-01BF-4AA7-9EDC-661D4F88BF18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4" name="ตัวแทนรูปบนภาพนิ่ง 3">
            <a:extLst>
              <a:ext uri="{FF2B5EF4-FFF2-40B4-BE49-F238E27FC236}">
                <a16:creationId xmlns:a16="http://schemas.microsoft.com/office/drawing/2014/main" id="{C3BF12FE-EB19-85FE-5A1F-3217A647B6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5350" y="741363"/>
            <a:ext cx="24669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/>
          </a:p>
        </p:txBody>
      </p:sp>
      <p:sp>
        <p:nvSpPr>
          <p:cNvPr id="5" name="ตัวแทนบันทึกย่อ 4">
            <a:extLst>
              <a:ext uri="{FF2B5EF4-FFF2-40B4-BE49-F238E27FC236}">
                <a16:creationId xmlns:a16="http://schemas.microsoft.com/office/drawing/2014/main" id="{30C73ED6-ABDC-B113-74B1-80AC13CCF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E18842A-AF65-3720-B207-3F0BD87253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6">
            <a:extLst>
              <a:ext uri="{FF2B5EF4-FFF2-40B4-BE49-F238E27FC236}">
                <a16:creationId xmlns:a16="http://schemas.microsoft.com/office/drawing/2014/main" id="{11A846B2-E4B9-C074-D588-483DE1DEF5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0A61682-2DA8-4FAD-8EB4-D8C9CB4A6ED9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109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217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326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434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5543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ตัวแทนรูปบนภาพนิ่ง 1">
            <a:extLst>
              <a:ext uri="{FF2B5EF4-FFF2-40B4-BE49-F238E27FC236}">
                <a16:creationId xmlns:a16="http://schemas.microsoft.com/office/drawing/2014/main" id="{3BF6EB2F-D35E-A3B7-9142-AE13D98575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ตัวแทนบันทึกย่อ 2">
            <a:extLst>
              <a:ext uri="{FF2B5EF4-FFF2-40B4-BE49-F238E27FC236}">
                <a16:creationId xmlns:a16="http://schemas.microsoft.com/office/drawing/2014/main" id="{D70AAA0F-3919-9A8B-76C5-77C2CC435D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5124" name="ตัวแทนหมายเลขภาพนิ่ง 3">
            <a:extLst>
              <a:ext uri="{FF2B5EF4-FFF2-40B4-BE49-F238E27FC236}">
                <a16:creationId xmlns:a16="http://schemas.microsoft.com/office/drawing/2014/main" id="{C46D409E-BE3D-22BD-CCFE-51A71FAC51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07D2F7C-0045-4385-A413-0F69BF35FB5A}" type="slidenum">
              <a:rPr lang="th-TH" altLang="th-TH"/>
              <a:pPr/>
              <a:t>1</a:t>
            </a:fld>
            <a:endParaRPr lang="th-TH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13420201"/>
            <a:ext cx="24480361" cy="92601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064" y="24480362"/>
            <a:ext cx="20160298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68830-3E9E-CB73-787F-963304F0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B057E-366A-4BEA-9FBF-2FBCF2B1820A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D0B10-D72B-9B4F-E3A7-9F8563EFF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072D2-5F3F-59B5-9E4B-3E8F96A1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986F4-3EAF-4FDC-8105-4218C0BC11C3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1625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64818-D571-A0D6-9722-9AFF52299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20904-0917-4369-949E-10B440F50175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8EFDA-0DFE-1A23-0B39-04DD09D4B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A6D2D-20E0-EFCE-AD4B-800D99BF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BAA70-EEE8-42E7-A95A-7636B850CC4C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8680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75974" y="10900163"/>
            <a:ext cx="20410301" cy="2322234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5068" y="10900163"/>
            <a:ext cx="60760897" cy="2322234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46744-1B9F-0F91-2151-A27136D38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58E93-1610-4C0C-AA1F-2F49A3B7C46C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0DAB5-1CAE-21CB-74BF-86B55621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2708B-2D26-DBE7-6040-F2A62314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D3EAF-E297-4767-A557-A8771BA96420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96973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05E1A-17F2-66AF-AB6A-58F56BE00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037FB-C25B-4D0C-97E3-F4E3A218403B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C41CC-3F27-0048-820B-A6D8DBFE2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809B9-D441-4C4F-E66C-E982E7B1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F4C93-E62A-47EA-BFFF-754AE5C9A2F5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075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035" y="27760414"/>
            <a:ext cx="24480361" cy="8580127"/>
          </a:xfrm>
        </p:spPr>
        <p:txBody>
          <a:bodyPr anchor="t"/>
          <a:lstStyle>
            <a:lvl1pPr algn="l">
              <a:defRPr sz="17998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035" y="18310277"/>
            <a:ext cx="24480361" cy="9450136"/>
          </a:xfrm>
        </p:spPr>
        <p:txBody>
          <a:bodyPr anchor="b"/>
          <a:lstStyle>
            <a:lvl1pPr marL="0" indent="0">
              <a:buNone/>
              <a:defRPr sz="8999">
                <a:solidFill>
                  <a:schemeClr val="tx1">
                    <a:tint val="75000"/>
                  </a:schemeClr>
                </a:solidFill>
              </a:defRPr>
            </a:lvl1pPr>
            <a:lvl2pPr marL="2057194" indent="0">
              <a:buNone/>
              <a:defRPr sz="8099">
                <a:solidFill>
                  <a:schemeClr val="tx1">
                    <a:tint val="75000"/>
                  </a:schemeClr>
                </a:solidFill>
              </a:defRPr>
            </a:lvl2pPr>
            <a:lvl3pPr marL="4114389" indent="0">
              <a:buNone/>
              <a:defRPr sz="7199">
                <a:solidFill>
                  <a:schemeClr val="tx1">
                    <a:tint val="75000"/>
                  </a:schemeClr>
                </a:solidFill>
              </a:defRPr>
            </a:lvl3pPr>
            <a:lvl4pPr marL="617158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8228777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85D37-7A27-B6EC-6338-B2C153193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6951D-01E6-435F-BD4C-5C7A63FD8C6E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2A581-B9F5-D8BC-E785-4F41B8F4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F9C10-1874-3438-015C-58B2D8F27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AE1E3-31FC-4F28-A0C0-F6C83DCE5ED1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03103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5070" y="63500941"/>
            <a:ext cx="40585598" cy="179622653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8999"/>
            </a:lvl3pPr>
            <a:lvl4pPr>
              <a:defRPr sz="8099"/>
            </a:lvl4pPr>
            <a:lvl5pPr>
              <a:defRPr sz="8099"/>
            </a:lvl5pPr>
            <a:lvl6pPr>
              <a:defRPr sz="8099"/>
            </a:lvl6pPr>
            <a:lvl7pPr>
              <a:defRPr sz="8099"/>
            </a:lvl7pPr>
            <a:lvl8pPr>
              <a:defRPr sz="8099"/>
            </a:lvl8pPr>
            <a:lvl9pPr>
              <a:defRPr sz="80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0673" y="63500941"/>
            <a:ext cx="40585601" cy="179622653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8999"/>
            </a:lvl3pPr>
            <a:lvl4pPr>
              <a:defRPr sz="8099"/>
            </a:lvl4pPr>
            <a:lvl5pPr>
              <a:defRPr sz="8099"/>
            </a:lvl5pPr>
            <a:lvl6pPr>
              <a:defRPr sz="8099"/>
            </a:lvl6pPr>
            <a:lvl7pPr>
              <a:defRPr sz="8099"/>
            </a:lvl7pPr>
            <a:lvl8pPr>
              <a:defRPr sz="8099"/>
            </a:lvl8pPr>
            <a:lvl9pPr>
              <a:defRPr sz="80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CFB0B1-2C39-CDB3-E8F5-02D8219D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C79F-DFA1-4303-AB0E-B4BBB3C43784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345319-8981-3A9F-6E4E-17B7CC102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BB9169E-80B0-266C-5607-D79515E7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6F978-ED87-4B81-A7E6-7A46D557DFFE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3273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21" y="1730028"/>
            <a:ext cx="25920383" cy="72001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021" y="9670146"/>
            <a:ext cx="12725189" cy="4030057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8999" b="1"/>
            </a:lvl2pPr>
            <a:lvl3pPr marL="4114389" indent="0">
              <a:buNone/>
              <a:defRPr sz="80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021" y="13700203"/>
            <a:ext cx="12725189" cy="24890370"/>
          </a:xfrm>
        </p:spPr>
        <p:txBody>
          <a:bodyPr/>
          <a:lstStyle>
            <a:lvl1pPr>
              <a:defRPr sz="10799"/>
            </a:lvl1pPr>
            <a:lvl2pPr>
              <a:defRPr sz="8999"/>
            </a:lvl2pPr>
            <a:lvl3pPr>
              <a:defRPr sz="80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0217" y="9670146"/>
            <a:ext cx="12730188" cy="4030057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8999" b="1"/>
            </a:lvl2pPr>
            <a:lvl3pPr marL="4114389" indent="0">
              <a:buNone/>
              <a:defRPr sz="80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0217" y="13700203"/>
            <a:ext cx="12730188" cy="24890370"/>
          </a:xfrm>
        </p:spPr>
        <p:txBody>
          <a:bodyPr/>
          <a:lstStyle>
            <a:lvl1pPr>
              <a:defRPr sz="10799"/>
            </a:lvl1pPr>
            <a:lvl2pPr>
              <a:defRPr sz="8999"/>
            </a:lvl2pPr>
            <a:lvl3pPr>
              <a:defRPr sz="80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F2D7E17-89E3-F35D-29D2-4B0B7D2BC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6C397-035C-4CE4-961E-1C4DBD8F8A08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01D367A-0149-8AAF-D3B0-AA796F38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1CB22B-AF55-F394-78DF-91F031D1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939F7-10CA-4C51-BCEF-C69B4B1F8273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96134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233329-6BB7-ADF2-27DB-7D57B7360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3C5B1-F3D1-4329-8CB2-ABE388EEB630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14652B5-1336-F0BE-46DB-CDC4DF1A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5B78D26-10AA-DBD8-9535-099F3EA72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C7553-F14A-42B8-AB4E-7A463927BC56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212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14480D7-3DAD-A208-DB3C-8C4520A87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398C-490E-454B-A1C7-ABBA592A30DF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350E62D-E7E6-3EB3-6DAC-DB12288B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87DDDF2-C394-3BF3-F566-9794F78F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E4F36-6CA2-4FF9-87B4-7DCB153A8F85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291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23" y="1720026"/>
            <a:ext cx="9475141" cy="7320108"/>
          </a:xfrm>
        </p:spPr>
        <p:txBody>
          <a:bodyPr anchor="b"/>
          <a:lstStyle>
            <a:lvl1pPr algn="l">
              <a:defRPr sz="8999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0166" y="1720028"/>
            <a:ext cx="16100238" cy="36870548"/>
          </a:xfrm>
        </p:spPr>
        <p:txBody>
          <a:bodyPr/>
          <a:lstStyle>
            <a:lvl1pPr>
              <a:defRPr sz="14399"/>
            </a:lvl1pPr>
            <a:lvl2pPr>
              <a:defRPr sz="12599"/>
            </a:lvl2pPr>
            <a:lvl3pPr>
              <a:defRPr sz="10799"/>
            </a:lvl3pPr>
            <a:lvl4pPr>
              <a:defRPr sz="8999"/>
            </a:lvl4pPr>
            <a:lvl5pPr>
              <a:defRPr sz="8999"/>
            </a:lvl5pPr>
            <a:lvl6pPr>
              <a:defRPr sz="8999"/>
            </a:lvl6pPr>
            <a:lvl7pPr>
              <a:defRPr sz="8999"/>
            </a:lvl7pPr>
            <a:lvl8pPr>
              <a:defRPr sz="8999"/>
            </a:lvl8pPr>
            <a:lvl9pPr>
              <a:defRPr sz="8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023" y="9040137"/>
            <a:ext cx="9475141" cy="29550440"/>
          </a:xfrm>
        </p:spPr>
        <p:txBody>
          <a:bodyPr/>
          <a:lstStyle>
            <a:lvl1pPr marL="0" indent="0">
              <a:buNone/>
              <a:defRPr sz="6299"/>
            </a:lvl1pPr>
            <a:lvl2pPr marL="2057194" indent="0">
              <a:buNone/>
              <a:defRPr sz="5399"/>
            </a:lvl2pPr>
            <a:lvl3pPr marL="4114389" indent="0">
              <a:buNone/>
              <a:defRPr sz="4500"/>
            </a:lvl3pPr>
            <a:lvl4pPr marL="6171583" indent="0">
              <a:buNone/>
              <a:defRPr sz="4100"/>
            </a:lvl4pPr>
            <a:lvl5pPr marL="8228777" indent="0">
              <a:buNone/>
              <a:defRPr sz="4100"/>
            </a:lvl5pPr>
            <a:lvl6pPr marL="10285971" indent="0">
              <a:buNone/>
              <a:defRPr sz="4100"/>
            </a:lvl6pPr>
            <a:lvl7pPr marL="12343166" indent="0">
              <a:buNone/>
              <a:defRPr sz="4100"/>
            </a:lvl7pPr>
            <a:lvl8pPr marL="14400360" indent="0">
              <a:buNone/>
              <a:defRPr sz="4100"/>
            </a:lvl8pPr>
            <a:lvl9pPr marL="16457554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FC64F-CF68-D61F-F56D-A56085624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01BE-A6C4-42BA-AA1C-91D1E571A78E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C644A3-33FE-5FE0-A3A9-1F36BA03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9C0268-C52C-0027-3876-B041ED363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D4DBC-D613-44CC-9D63-64CDA47C0868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6500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085" y="30240447"/>
            <a:ext cx="17280255" cy="3570055"/>
          </a:xfrm>
        </p:spPr>
        <p:txBody>
          <a:bodyPr anchor="b"/>
          <a:lstStyle>
            <a:lvl1pPr algn="l">
              <a:defRPr sz="8999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085" y="3860057"/>
            <a:ext cx="17280255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4399"/>
            </a:lvl1pPr>
            <a:lvl2pPr marL="2057194" indent="0">
              <a:buNone/>
              <a:defRPr sz="12599"/>
            </a:lvl2pPr>
            <a:lvl3pPr marL="4114389" indent="0">
              <a:buNone/>
              <a:defRPr sz="10799"/>
            </a:lvl3pPr>
            <a:lvl4pPr marL="6171583" indent="0">
              <a:buNone/>
              <a:defRPr sz="8999"/>
            </a:lvl4pPr>
            <a:lvl5pPr marL="8228777" indent="0">
              <a:buNone/>
              <a:defRPr sz="8999"/>
            </a:lvl5pPr>
            <a:lvl6pPr marL="10285971" indent="0">
              <a:buNone/>
              <a:defRPr sz="8999"/>
            </a:lvl6pPr>
            <a:lvl7pPr marL="12343166" indent="0">
              <a:buNone/>
              <a:defRPr sz="8999"/>
            </a:lvl7pPr>
            <a:lvl8pPr marL="14400360" indent="0">
              <a:buNone/>
              <a:defRPr sz="8999"/>
            </a:lvl8pPr>
            <a:lvl9pPr marL="16457554" indent="0">
              <a:buNone/>
              <a:defRPr sz="8999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085" y="33810503"/>
            <a:ext cx="17280255" cy="5070072"/>
          </a:xfrm>
        </p:spPr>
        <p:txBody>
          <a:bodyPr/>
          <a:lstStyle>
            <a:lvl1pPr marL="0" indent="0">
              <a:buNone/>
              <a:defRPr sz="6299"/>
            </a:lvl1pPr>
            <a:lvl2pPr marL="2057194" indent="0">
              <a:buNone/>
              <a:defRPr sz="5399"/>
            </a:lvl2pPr>
            <a:lvl3pPr marL="4114389" indent="0">
              <a:buNone/>
              <a:defRPr sz="4500"/>
            </a:lvl3pPr>
            <a:lvl4pPr marL="6171583" indent="0">
              <a:buNone/>
              <a:defRPr sz="4100"/>
            </a:lvl4pPr>
            <a:lvl5pPr marL="8228777" indent="0">
              <a:buNone/>
              <a:defRPr sz="4100"/>
            </a:lvl5pPr>
            <a:lvl6pPr marL="10285971" indent="0">
              <a:buNone/>
              <a:defRPr sz="4100"/>
            </a:lvl6pPr>
            <a:lvl7pPr marL="12343166" indent="0">
              <a:buNone/>
              <a:defRPr sz="4100"/>
            </a:lvl7pPr>
            <a:lvl8pPr marL="14400360" indent="0">
              <a:buNone/>
              <a:defRPr sz="4100"/>
            </a:lvl8pPr>
            <a:lvl9pPr marL="16457554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E9EBC5-58C0-40DC-D1F0-BBBA6F741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FD61-C6E4-481B-B4AF-99582D1858CE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D2D86D-0AA6-D383-C78A-8A50319D8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23AE43-0CF9-03A2-3AB5-7A96BE28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A3E5-385C-40A8-B307-F76884D61DE6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91046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013CBC6-BF91-44E1-FE73-93FA6B6E60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439705" y="1730184"/>
            <a:ext cx="25921017" cy="7200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/>
              <a:t>Click to edit Master title style</a:t>
            </a:r>
            <a:endParaRPr lang="th-TH" altLang="th-TH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B087213-3C1B-8B47-D3F0-5EEC02C650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9705" y="10079515"/>
            <a:ext cx="25921017" cy="2851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/>
              <a:t>Click to edit Master text styles</a:t>
            </a:r>
          </a:p>
          <a:p>
            <a:pPr lvl="1"/>
            <a:r>
              <a:rPr lang="en-US" altLang="th-TH"/>
              <a:t>Second level</a:t>
            </a:r>
          </a:p>
          <a:p>
            <a:pPr lvl="2"/>
            <a:r>
              <a:rPr lang="en-US" altLang="th-TH"/>
              <a:t>Third level</a:t>
            </a:r>
          </a:p>
          <a:p>
            <a:pPr lvl="3"/>
            <a:r>
              <a:rPr lang="en-US" altLang="th-TH"/>
              <a:t>Fourth level</a:t>
            </a:r>
          </a:p>
          <a:p>
            <a:pPr lvl="4"/>
            <a:r>
              <a:rPr lang="en-US" altLang="th-TH"/>
              <a:t>Fifth level</a:t>
            </a:r>
            <a:endParaRPr lang="th-TH" alt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19007-C00C-A89A-4567-34BBB2CCF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39705" y="40040275"/>
            <a:ext cx="6720734" cy="2300033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539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62AC1E-1267-4078-982F-11A4BC7C5049}" type="datetimeFigureOut">
              <a:rPr lang="th-TH"/>
              <a:pPr>
                <a:defRPr/>
              </a:pPr>
              <a:t>06/01/68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9680E-0F0B-AFDB-C65B-C8E8B7B73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39828" y="40040275"/>
            <a:ext cx="9120770" cy="2300033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539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63F5A-A26A-7916-530E-04253A9DF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639988" y="40040275"/>
            <a:ext cx="6720734" cy="2300033"/>
          </a:xfrm>
          <a:prstGeom prst="rect">
            <a:avLst/>
          </a:prstGeom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399" smtClean="0">
                <a:solidFill>
                  <a:srgbClr val="898989"/>
                </a:solidFill>
                <a:cs typeface="Cordia New" panose="020B0304020202020204" pitchFamily="34" charset="-34"/>
              </a:defRPr>
            </a:lvl1pPr>
          </a:lstStyle>
          <a:p>
            <a:pPr>
              <a:defRPr/>
            </a:pPr>
            <a:fld id="{3967F061-7A36-42FB-902F-7D64384921E5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389" rtl="0" eaLnBrk="0" fontAlgn="base" hangingPunct="0">
        <a:spcBef>
          <a:spcPct val="0"/>
        </a:spcBef>
        <a:spcAft>
          <a:spcPct val="0"/>
        </a:spcAft>
        <a:defRPr sz="1979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14389" rtl="0" eaLnBrk="0" fontAlgn="base" hangingPunct="0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defTabSz="4114389" rtl="0" eaLnBrk="0" fontAlgn="base" hangingPunct="0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defTabSz="4114389" rtl="0" eaLnBrk="0" fontAlgn="base" hangingPunct="0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defTabSz="4114389" rtl="0" eaLnBrk="0" fontAlgn="base" hangingPunct="0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154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309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463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617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1542896" indent="-1542896" algn="l" defTabSz="41143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399" kern="1200">
          <a:solidFill>
            <a:schemeClr val="tx1"/>
          </a:solidFill>
          <a:latin typeface="+mn-lt"/>
          <a:ea typeface="+mn-ea"/>
          <a:cs typeface="+mn-cs"/>
        </a:defRPr>
      </a:lvl1pPr>
      <a:lvl2pPr marL="3342941" indent="-1285746" algn="l" defTabSz="41143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599" kern="1200">
          <a:solidFill>
            <a:schemeClr val="tx1"/>
          </a:solidFill>
          <a:latin typeface="+mn-lt"/>
          <a:ea typeface="+mn-ea"/>
          <a:cs typeface="+mn-cs"/>
        </a:defRPr>
      </a:lvl2pPr>
      <a:lvl3pPr marL="5142986" indent="-1028597" algn="l" defTabSz="41143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99" kern="1200">
          <a:solidFill>
            <a:schemeClr val="tx1"/>
          </a:solidFill>
          <a:latin typeface="+mn-lt"/>
          <a:ea typeface="+mn-ea"/>
          <a:cs typeface="+mn-cs"/>
        </a:defRPr>
      </a:lvl3pPr>
      <a:lvl4pPr marL="7200180" indent="-1028597" algn="l" defTabSz="41143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999" kern="1200">
          <a:solidFill>
            <a:schemeClr val="tx1"/>
          </a:solidFill>
          <a:latin typeface="+mn-lt"/>
          <a:ea typeface="+mn-ea"/>
          <a:cs typeface="+mn-cs"/>
        </a:defRPr>
      </a:lvl4pPr>
      <a:lvl5pPr marL="9257374" indent="-1028597" algn="l" defTabSz="41143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999" kern="1200">
          <a:solidFill>
            <a:schemeClr val="tx1"/>
          </a:solidFill>
          <a:latin typeface="+mn-lt"/>
          <a:ea typeface="+mn-ea"/>
          <a:cs typeface="+mn-cs"/>
        </a:defRPr>
      </a:lvl5pPr>
      <a:lvl6pPr marL="11314568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6pPr>
      <a:lvl7pPr marL="13371763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7pPr>
      <a:lvl8pPr marL="15428957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8pPr>
      <a:lvl9pPr marL="17486151" indent="-1028597" algn="l" defTabSz="4114389" rtl="0" eaLnBrk="1" latinLnBrk="0" hangingPunct="1">
        <a:spcBef>
          <a:spcPct val="20000"/>
        </a:spcBef>
        <a:buFont typeface="Arial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4114389" rtl="0" eaLnBrk="1" latinLnBrk="0" hangingPunct="1">
        <a:defRPr sz="12599" kern="1200">
          <a:solidFill>
            <a:schemeClr val="tx1"/>
          </a:solidFill>
          <a:latin typeface="+mn-lt"/>
          <a:ea typeface="+mn-ea"/>
          <a:cs typeface="+mn-cs"/>
        </a:defRPr>
      </a:lvl1pPr>
      <a:lvl2pPr marL="2057194" algn="l" defTabSz="4114389" rtl="0" eaLnBrk="1" latinLnBrk="0" hangingPunct="1">
        <a:defRPr sz="12599" kern="1200">
          <a:solidFill>
            <a:schemeClr val="tx1"/>
          </a:solidFill>
          <a:latin typeface="+mn-lt"/>
          <a:ea typeface="+mn-ea"/>
          <a:cs typeface="+mn-cs"/>
        </a:defRPr>
      </a:lvl2pPr>
      <a:lvl3pPr marL="4114389" algn="l" defTabSz="4114389" rtl="0" eaLnBrk="1" latinLnBrk="0" hangingPunct="1">
        <a:defRPr sz="12599" kern="1200">
          <a:solidFill>
            <a:schemeClr val="tx1"/>
          </a:solidFill>
          <a:latin typeface="+mn-lt"/>
          <a:ea typeface="+mn-ea"/>
          <a:cs typeface="+mn-cs"/>
        </a:defRPr>
      </a:lvl3pPr>
      <a:lvl4pPr marL="6171583" algn="l" defTabSz="4114389" rtl="0" eaLnBrk="1" latinLnBrk="0" hangingPunct="1">
        <a:defRPr sz="12599" kern="1200">
          <a:solidFill>
            <a:schemeClr val="tx1"/>
          </a:solidFill>
          <a:latin typeface="+mn-lt"/>
          <a:ea typeface="+mn-ea"/>
          <a:cs typeface="+mn-cs"/>
        </a:defRPr>
      </a:lvl4pPr>
      <a:lvl5pPr marL="8228777" algn="l" defTabSz="4114389" rtl="0" eaLnBrk="1" latinLnBrk="0" hangingPunct="1">
        <a:defRPr sz="12599" kern="1200">
          <a:solidFill>
            <a:schemeClr val="tx1"/>
          </a:solidFill>
          <a:latin typeface="+mn-lt"/>
          <a:ea typeface="+mn-ea"/>
          <a:cs typeface="+mn-cs"/>
        </a:defRPr>
      </a:lvl5pPr>
      <a:lvl6pPr marL="10285971" algn="l" defTabSz="4114389" rtl="0" eaLnBrk="1" latinLnBrk="0" hangingPunct="1">
        <a:defRPr sz="12599" kern="1200">
          <a:solidFill>
            <a:schemeClr val="tx1"/>
          </a:solidFill>
          <a:latin typeface="+mn-lt"/>
          <a:ea typeface="+mn-ea"/>
          <a:cs typeface="+mn-cs"/>
        </a:defRPr>
      </a:lvl6pPr>
      <a:lvl7pPr marL="12343166" algn="l" defTabSz="4114389" rtl="0" eaLnBrk="1" latinLnBrk="0" hangingPunct="1">
        <a:defRPr sz="1259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360" algn="l" defTabSz="4114389" rtl="0" eaLnBrk="1" latinLnBrk="0" hangingPunct="1">
        <a:defRPr sz="12599" kern="1200">
          <a:solidFill>
            <a:schemeClr val="tx1"/>
          </a:solidFill>
          <a:latin typeface="+mn-lt"/>
          <a:ea typeface="+mn-ea"/>
          <a:cs typeface="+mn-cs"/>
        </a:defRPr>
      </a:lvl8pPr>
      <a:lvl9pPr marL="16457554" algn="l" defTabSz="4114389" rtl="0" eaLnBrk="1" latinLnBrk="0" hangingPunct="1">
        <a:defRPr sz="12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>
            <a:extLst>
              <a:ext uri="{FF2B5EF4-FFF2-40B4-BE49-F238E27FC236}">
                <a16:creationId xmlns:a16="http://schemas.microsoft.com/office/drawing/2014/main" id="{2CF7DA00-C341-4ADA-FB64-C414A603E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607" y="3143614"/>
            <a:ext cx="25310741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2057400" indent="-16002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4114800" indent="-32004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6172200" indent="-48006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8229600" indent="-64008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86868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91440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96012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100584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41148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10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ชื่อเรื่องภาษาไทย</a:t>
            </a:r>
            <a:endParaRPr kumimoji="0" lang="en-US" altLang="th-TH" sz="10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en-US" altLang="th-TH" sz="10000" b="1" dirty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English Title is </a:t>
            </a:r>
            <a:r>
              <a:rPr lang="en-US" altLang="th-TH" sz="10000" b="1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Capital Letters</a:t>
            </a:r>
            <a:endParaRPr lang="en-US" altLang="th-TH" sz="100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kumimoji="0" lang="en-US" altLang="th-TH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ชื่อผู้แต่ง1</a:t>
            </a:r>
            <a:r>
              <a:rPr kumimoji="0" lang="th-TH" altLang="th-TH" sz="60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, 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ชื่อผู้แต่ง2</a:t>
            </a:r>
            <a:r>
              <a:rPr kumimoji="0" lang="th-TH" altLang="th-TH" sz="60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และ ชื่อผู้แต่ง3</a:t>
            </a:r>
            <a:r>
              <a:rPr kumimoji="0" lang="th-TH" altLang="th-TH" sz="60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*</a:t>
            </a:r>
            <a:endParaRPr kumimoji="0" lang="en-US" altLang="th-TH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60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สาขา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.…. 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คณะ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……….…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 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มหาวิทยาลัย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……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….……</a:t>
            </a:r>
            <a:endParaRPr kumimoji="0" lang="en-US" altLang="th-TH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</a:t>
            </a:r>
            <a:r>
              <a:rPr kumimoji="0" lang="th-TH" altLang="th-TH" sz="60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สาขา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.…. 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คณะ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……….…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 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มหาวิทยาลัย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……</a:t>
            </a:r>
            <a:r>
              <a:rPr kumimoji="0" lang="th-TH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….……</a:t>
            </a:r>
            <a:endParaRPr kumimoji="0" lang="en-US" altLang="th-TH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C472869B-BA07-1649-187A-8F12D99F78FF}"/>
              </a:ext>
            </a:extLst>
          </p:cNvPr>
          <p:cNvSpPr txBox="1"/>
          <p:nvPr/>
        </p:nvSpPr>
        <p:spPr>
          <a:xfrm>
            <a:off x="1980607" y="10483792"/>
            <a:ext cx="25310741" cy="1107996"/>
          </a:xfrm>
          <a:prstGeom prst="rect">
            <a:avLst/>
          </a:prstGeom>
          <a:solidFill>
            <a:srgbClr val="F1A137"/>
          </a:solidFill>
        </p:spPr>
        <p:txBody>
          <a:bodyPr wrap="square">
            <a:spAutoFit/>
          </a:bodyPr>
          <a:lstStyle/>
          <a:p>
            <a:pPr algn="ctr">
              <a:tabLst>
                <a:tab pos="359410" algn="l"/>
                <a:tab pos="719455" algn="l"/>
                <a:tab pos="1079500" algn="l"/>
                <a:tab pos="1439545" algn="l"/>
                <a:tab pos="1799590" algn="l"/>
                <a:tab pos="2159635" algn="l"/>
                <a:tab pos="2519680" algn="l"/>
                <a:tab pos="2879725" algn="l"/>
                <a:tab pos="3239770" algn="l"/>
                <a:tab pos="3599815" algn="l"/>
                <a:tab pos="3959860" algn="l"/>
                <a:tab pos="4319905" algn="l"/>
              </a:tabLst>
            </a:pPr>
            <a:r>
              <a:rPr lang="th-TH" sz="66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ngsana New" panose="02020603050405020304" pitchFamily="18" charset="-34"/>
                <a:cs typeface="TH Sarabun New" panose="020B0500040200020003" pitchFamily="34" charset="-34"/>
              </a:rPr>
              <a:t>บทคัดย่อ</a:t>
            </a:r>
            <a:endParaRPr lang="en-US" sz="6600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Angsana New" panose="02020603050405020304" pitchFamily="18" charset="-34"/>
              <a:cs typeface="TH Sarabun New" panose="020B0500040200020003" pitchFamily="34" charset="-34"/>
            </a:endParaRPr>
          </a:p>
        </p:txBody>
      </p: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F7A8D0B8-E627-7211-AC27-07757FDAF171}"/>
              </a:ext>
            </a:extLst>
          </p:cNvPr>
          <p:cNvSpPr txBox="1"/>
          <p:nvPr/>
        </p:nvSpPr>
        <p:spPr>
          <a:xfrm>
            <a:off x="1984979" y="11807231"/>
            <a:ext cx="25310741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>
              <a:tabLst>
                <a:tab pos="171450" algn="l"/>
              </a:tabLst>
            </a:pP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ใช้ฟอน</a:t>
            </a:r>
            <a:r>
              <a:rPr lang="th-TH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ต์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TH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Sarabun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New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ทั้งเอกสาร / ชื่อเรื่องขนาดตัวอักษร 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100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พอยต์ </a:t>
            </a:r>
            <a:r>
              <a:rPr lang="th-TH" sz="44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ทั้งภาษาไทย และ ภาษาอังกฤษ ตัวหนา/ 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ชื่อผู้แต่งและสังกัด ขนาดตัวอักษร 60 พอยต์ ตัวหนา / ชื่อหัวข้อ (ให้อยู่ในกรอบ) ขนาดตัวอักษร 63 พอยต์ ตัวหนา / เนื้อหา ขนาดตัวอักษร 44 พอยต์ ตัวอักษรปกติ / </a:t>
            </a:r>
            <a:r>
              <a:rPr lang="th-TH" sz="4400" i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คำสำคัญ </a:t>
            </a:r>
            <a:r>
              <a:rPr lang="th-TH" sz="44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ขนาดตัวอักษร 44 พอยต์ ตัวอักษรปกติ / หัวข้อและเนื้อหา สามารถปรับเปลี่ยนได้ตามความเหมาะสม 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Lorem ipsum dolor sit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amet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Quo corporis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ducimus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amet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aspernatur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eligendi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enim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nihil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optio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corrupti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repellendus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dolores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modi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illum sed minus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doloribus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quasi non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officiis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fugit 33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vero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modi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Est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ducimus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distinctio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veritatis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consequatur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cum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velit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Est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eaque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ratione 33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soluta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galisum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sunt? In beatae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debitis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qui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atque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eius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excepturi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galisum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provident. Est eius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doloribus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33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reprehenderit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odit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labore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  <a:endParaRPr lang="th-TH" sz="44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indent="171450" algn="thaiDist">
              <a:tabLst>
                <a:tab pos="171450" algn="l"/>
              </a:tabLst>
            </a:pPr>
            <a:r>
              <a:rPr lang="th-TH" sz="4400" b="1" i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คำสำคัญ</a:t>
            </a:r>
            <a:r>
              <a:rPr lang="en-US" sz="4400" b="1" i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–</a:t>
            </a:r>
            <a:r>
              <a:rPr lang="th-TH" sz="4400" b="1" i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xxxxx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;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xxxxx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;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xxxxx</a:t>
            </a:r>
            <a:endParaRPr lang="en-US" sz="4400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27" name="กล่องข้อความ 26">
            <a:extLst>
              <a:ext uri="{FF2B5EF4-FFF2-40B4-BE49-F238E27FC236}">
                <a16:creationId xmlns:a16="http://schemas.microsoft.com/office/drawing/2014/main" id="{431DA841-90D0-C955-2BA5-E76CC083E901}"/>
              </a:ext>
            </a:extLst>
          </p:cNvPr>
          <p:cNvSpPr txBox="1"/>
          <p:nvPr/>
        </p:nvSpPr>
        <p:spPr>
          <a:xfrm>
            <a:off x="1980607" y="16641936"/>
            <a:ext cx="12298536" cy="1061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tabLst>
                <a:tab pos="359410" algn="l"/>
                <a:tab pos="719455" algn="l"/>
                <a:tab pos="1079500" algn="l"/>
                <a:tab pos="1439545" algn="l"/>
                <a:tab pos="1799590" algn="l"/>
                <a:tab pos="2159635" algn="l"/>
                <a:tab pos="2519680" algn="l"/>
                <a:tab pos="2879725" algn="l"/>
                <a:tab pos="3239770" algn="l"/>
                <a:tab pos="3599815" algn="l"/>
                <a:tab pos="3959860" algn="l"/>
                <a:tab pos="4319905" algn="l"/>
              </a:tabLst>
            </a:pPr>
            <a:r>
              <a:rPr lang="th-TH" sz="63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ngsana New" panose="02020603050405020304" pitchFamily="18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บทนำ</a:t>
            </a:r>
            <a:endParaRPr lang="en-US" sz="6300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Angsana New" panose="02020603050405020304" pitchFamily="18" charset="-34"/>
              <a:ea typeface="Times New Roman" panose="02020603050405020304" pitchFamily="18" charset="0"/>
            </a:endParaRPr>
          </a:p>
        </p:txBody>
      </p:sp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BB2C9171-AAA9-89B4-479C-2A077EA35945}"/>
              </a:ext>
            </a:extLst>
          </p:cNvPr>
          <p:cNvSpPr txBox="1"/>
          <p:nvPr/>
        </p:nvSpPr>
        <p:spPr>
          <a:xfrm>
            <a:off x="1984980" y="17905254"/>
            <a:ext cx="12298536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1450" algn="thaiDist">
              <a:tabLst>
                <a:tab pos="171450" algn="l"/>
              </a:tabLst>
            </a:pP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Lorem ipsum dolor sit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amet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Quo corporis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ducimus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amet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asper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eligendi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enim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nihil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optio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corrupti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repellendus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dolores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modi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illum sed minus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doloribus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quasi non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officiis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fugit 33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vero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modi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Et minus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reiciendis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vel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molestiae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itaque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eligendi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nisi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placeat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Est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ducimus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distinctio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veritatis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consequatur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cum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velit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Est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eaque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ratione 33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soluta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galisum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sunt? In beatae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debitis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qui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atque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eius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excepturi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galisum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provident. Est eius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doloribus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33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quas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!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reprehenderit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odit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labore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  <a:endParaRPr lang="th-TH" sz="44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93CFA69C-47B1-EE8F-D476-47D59B955FFA}"/>
              </a:ext>
            </a:extLst>
          </p:cNvPr>
          <p:cNvSpPr txBox="1"/>
          <p:nvPr/>
        </p:nvSpPr>
        <p:spPr>
          <a:xfrm>
            <a:off x="1879477" y="26211454"/>
            <a:ext cx="1229853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>
              <a:tabLst>
                <a:tab pos="171450" algn="l"/>
              </a:tabLst>
            </a:pP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Sed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quaerat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vel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architecto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velit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officia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aspernatur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delectus. In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corrupti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laborum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laboriosam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eos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quidem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sed. 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alias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Est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ducimus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distinctio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veritatis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consequatur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cum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velit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</a:t>
            </a:r>
            <a:endParaRPr lang="th-TH" sz="44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34" name="กล่องข้อความ 33">
            <a:extLst>
              <a:ext uri="{FF2B5EF4-FFF2-40B4-BE49-F238E27FC236}">
                <a16:creationId xmlns:a16="http://schemas.microsoft.com/office/drawing/2014/main" id="{5DE8FF33-6DC1-D1C6-4925-58CD2EC1CBED}"/>
              </a:ext>
            </a:extLst>
          </p:cNvPr>
          <p:cNvSpPr txBox="1"/>
          <p:nvPr/>
        </p:nvSpPr>
        <p:spPr>
          <a:xfrm>
            <a:off x="15051986" y="26331356"/>
            <a:ext cx="1229853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>
              <a:tabLst>
                <a:tab pos="171450" algn="l"/>
              </a:tabLst>
            </a:pP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corrupti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laborum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laboriosam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eos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quidem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sed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quidem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atque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delectus autem. Et autem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exercitationem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incidunt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alias cum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aliquam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officiis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praesentium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Qui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consequatur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sint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quo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saepe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ullam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blanditiis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pariatur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  <a:endParaRPr lang="th-TH" sz="44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37" name="กล่องข้อความ 36">
            <a:extLst>
              <a:ext uri="{FF2B5EF4-FFF2-40B4-BE49-F238E27FC236}">
                <a16:creationId xmlns:a16="http://schemas.microsoft.com/office/drawing/2014/main" id="{3B6F2C39-37B5-EA5A-E732-41A84938FED2}"/>
              </a:ext>
            </a:extLst>
          </p:cNvPr>
          <p:cNvSpPr txBox="1"/>
          <p:nvPr/>
        </p:nvSpPr>
        <p:spPr>
          <a:xfrm>
            <a:off x="1879476" y="37558217"/>
            <a:ext cx="26920949" cy="1107996"/>
          </a:xfrm>
          <a:prstGeom prst="rect">
            <a:avLst/>
          </a:prstGeom>
          <a:solidFill>
            <a:srgbClr val="F1A137"/>
          </a:solidFill>
        </p:spPr>
        <p:txBody>
          <a:bodyPr wrap="square">
            <a:spAutoFit/>
          </a:bodyPr>
          <a:lstStyle/>
          <a:p>
            <a:pPr algn="ctr">
              <a:tabLst>
                <a:tab pos="359410" algn="l"/>
                <a:tab pos="719455" algn="l"/>
                <a:tab pos="1079500" algn="l"/>
                <a:tab pos="1439545" algn="l"/>
                <a:tab pos="1799590" algn="l"/>
                <a:tab pos="2159635" algn="l"/>
                <a:tab pos="2519680" algn="l"/>
                <a:tab pos="2879725" algn="l"/>
                <a:tab pos="3239770" algn="l"/>
                <a:tab pos="3599815" algn="l"/>
                <a:tab pos="3959860" algn="l"/>
                <a:tab pos="4319905" algn="l"/>
              </a:tabLst>
            </a:pPr>
            <a:r>
              <a:rPr lang="th-TH" sz="66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ngsana New" panose="02020603050405020304" pitchFamily="18" charset="-34"/>
                <a:cs typeface="TH Sarabun New" panose="020B0500040200020003" pitchFamily="34" charset="-34"/>
              </a:rPr>
              <a:t>เอกสารอ้างอิง</a:t>
            </a:r>
            <a:endParaRPr lang="en-US" sz="6600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Angsana New" panose="02020603050405020304" pitchFamily="18" charset="-34"/>
              <a:cs typeface="TH Sarabun New" panose="020B0500040200020003" pitchFamily="34" charset="-34"/>
            </a:endParaRPr>
          </a:p>
        </p:txBody>
      </p:sp>
      <p:sp>
        <p:nvSpPr>
          <p:cNvPr id="38" name="กล่องข้อความ 37">
            <a:extLst>
              <a:ext uri="{FF2B5EF4-FFF2-40B4-BE49-F238E27FC236}">
                <a16:creationId xmlns:a16="http://schemas.microsoft.com/office/drawing/2014/main" id="{0E1AE4E6-B627-2B24-6F99-6010358DEF60}"/>
              </a:ext>
            </a:extLst>
          </p:cNvPr>
          <p:cNvSpPr txBox="1"/>
          <p:nvPr/>
        </p:nvSpPr>
        <p:spPr>
          <a:xfrm>
            <a:off x="1879477" y="38774565"/>
            <a:ext cx="1610747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1450" algn="thaiDist">
              <a:tabLst>
                <a:tab pos="171450" algn="l"/>
              </a:tabLst>
            </a:pP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[1] </a:t>
            </a:r>
          </a:p>
          <a:p>
            <a:pPr indent="171450" algn="thaiDist">
              <a:tabLst>
                <a:tab pos="171450" algn="l"/>
              </a:tabLst>
            </a:pP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[2]</a:t>
            </a:r>
            <a:endParaRPr lang="th-TH" sz="4400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indent="171450" algn="thaiDist">
              <a:tabLst>
                <a:tab pos="171450" algn="l"/>
              </a:tabLst>
            </a:pP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[3]</a:t>
            </a:r>
          </a:p>
          <a:p>
            <a:pPr indent="171450" algn="thaiDist">
              <a:tabLst>
                <a:tab pos="171450" algn="l"/>
              </a:tabLst>
            </a:pP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[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4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]</a:t>
            </a:r>
          </a:p>
          <a:p>
            <a:pPr indent="171450" algn="thaiDist">
              <a:tabLst>
                <a:tab pos="171450" algn="l"/>
              </a:tabLst>
            </a:pP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[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5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]</a:t>
            </a:r>
            <a:endParaRPr lang="en-US" sz="4400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D9A9A44A-67E7-7E6F-AC8E-F3574C2EF999}"/>
              </a:ext>
            </a:extLst>
          </p:cNvPr>
          <p:cNvSpPr txBox="1"/>
          <p:nvPr/>
        </p:nvSpPr>
        <p:spPr>
          <a:xfrm>
            <a:off x="1980607" y="24984695"/>
            <a:ext cx="12179050" cy="1061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tabLst>
                <a:tab pos="359410" algn="l"/>
                <a:tab pos="719455" algn="l"/>
                <a:tab pos="1079500" algn="l"/>
                <a:tab pos="1439545" algn="l"/>
                <a:tab pos="1799590" algn="l"/>
                <a:tab pos="2159635" algn="l"/>
                <a:tab pos="2519680" algn="l"/>
                <a:tab pos="2879725" algn="l"/>
                <a:tab pos="3239770" algn="l"/>
                <a:tab pos="3599815" algn="l"/>
                <a:tab pos="3959860" algn="l"/>
                <a:tab pos="4319905" algn="l"/>
              </a:tabLst>
            </a:pPr>
            <a:r>
              <a:rPr lang="th-TH" sz="63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ngsana New" panose="02020603050405020304" pitchFamily="18" charset="-34"/>
                <a:cs typeface="TH Sarabun New" panose="020B0500040200020003" pitchFamily="34" charset="-34"/>
              </a:rPr>
              <a:t>วัตถุประสงค์การวิจัย</a:t>
            </a:r>
            <a:endParaRPr lang="en-US" sz="6300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Angsana New" panose="02020603050405020304" pitchFamily="18" charset="-34"/>
              <a:cs typeface="TH Sarabun New" panose="020B0500040200020003" pitchFamily="34" charset="-34"/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1C532053-BFBA-7F2C-3B55-CA0B0FE79D4C}"/>
              </a:ext>
            </a:extLst>
          </p:cNvPr>
          <p:cNvSpPr txBox="1"/>
          <p:nvPr/>
        </p:nvSpPr>
        <p:spPr>
          <a:xfrm>
            <a:off x="1778346" y="30499609"/>
            <a:ext cx="1229853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>
              <a:tabLst>
                <a:tab pos="171450" algn="l"/>
              </a:tabLst>
            </a:pP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นำเสนอกระบวนการในการดำเนินการวิจัย อธิบายขั้นตอนและรายละเอียดในการพัฒนางานวิจัย / 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Sed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quaerat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vel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architecto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velit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officia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aspernatur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delectus. In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corrupti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laborum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laboriosam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eos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quidem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sed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quidem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atque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delectus autem. Et autem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exercitationem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incidunt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alias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  <a:endParaRPr lang="th-TH" sz="44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31C41FB3-8783-7825-B786-31E0FACFF150}"/>
              </a:ext>
            </a:extLst>
          </p:cNvPr>
          <p:cNvSpPr txBox="1"/>
          <p:nvPr/>
        </p:nvSpPr>
        <p:spPr>
          <a:xfrm>
            <a:off x="1759990" y="29161159"/>
            <a:ext cx="12298536" cy="1061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tabLst>
                <a:tab pos="359410" algn="l"/>
                <a:tab pos="719455" algn="l"/>
                <a:tab pos="1079500" algn="l"/>
                <a:tab pos="1439545" algn="l"/>
                <a:tab pos="1799590" algn="l"/>
                <a:tab pos="2159635" algn="l"/>
                <a:tab pos="2519680" algn="l"/>
                <a:tab pos="2879725" algn="l"/>
                <a:tab pos="3239770" algn="l"/>
                <a:tab pos="3599815" algn="l"/>
                <a:tab pos="3959860" algn="l"/>
                <a:tab pos="4319905" algn="l"/>
              </a:tabLst>
            </a:pPr>
            <a:r>
              <a:rPr lang="th-TH" sz="63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ngsana New" panose="02020603050405020304" pitchFamily="18" charset="-34"/>
                <a:cs typeface="TH Sarabun New" panose="020B0500040200020003" pitchFamily="34" charset="-34"/>
              </a:rPr>
              <a:t>วิธีดำเนินการวิจัย</a:t>
            </a:r>
            <a:endParaRPr lang="en-US" sz="6300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Angsana New" panose="02020603050405020304" pitchFamily="18" charset="-34"/>
              <a:cs typeface="TH Sarabun New" panose="020B0500040200020003" pitchFamily="34" charset="-34"/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C94FEE0A-A8AF-5E34-14D9-1AF6E0BEA5F4}"/>
              </a:ext>
            </a:extLst>
          </p:cNvPr>
          <p:cNvSpPr txBox="1"/>
          <p:nvPr/>
        </p:nvSpPr>
        <p:spPr>
          <a:xfrm>
            <a:off x="15051986" y="17855903"/>
            <a:ext cx="1229853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0800" algn="thaiDist">
              <a:tabLst>
                <a:tab pos="171450" algn="l"/>
              </a:tabLst>
            </a:pPr>
            <a:r>
              <a:rPr lang="th-TH" sz="44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แสดงผลที่ได้จากการทำงานวิจัย โดยให้สอดคล้องกับวัตถุประสงค์ </a:t>
            </a:r>
            <a:r>
              <a:rPr lang="th-TH" sz="440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พร้อมแทรกภาพประกอบ </a:t>
            </a:r>
            <a:r>
              <a:rPr lang="th-TH" sz="44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(ถ้ามี) / 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Sed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quaerat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vel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architecto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velit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officia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aspernatur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delectus. In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corrupti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laborum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laboriosam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eos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quidem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sed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quidem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atque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delectus autem. Et autem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exercitationem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incidunt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alias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  <a:endParaRPr lang="th-TH" sz="44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AD17D973-8386-3DBF-33CE-E3110E8B578F}"/>
              </a:ext>
            </a:extLst>
          </p:cNvPr>
          <p:cNvSpPr txBox="1"/>
          <p:nvPr/>
        </p:nvSpPr>
        <p:spPr>
          <a:xfrm>
            <a:off x="15051986" y="16636312"/>
            <a:ext cx="12399666" cy="1061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tabLst>
                <a:tab pos="359410" algn="l"/>
                <a:tab pos="719455" algn="l"/>
                <a:tab pos="1079500" algn="l"/>
                <a:tab pos="1439545" algn="l"/>
                <a:tab pos="1799590" algn="l"/>
                <a:tab pos="2159635" algn="l"/>
                <a:tab pos="2519680" algn="l"/>
                <a:tab pos="2879725" algn="l"/>
                <a:tab pos="3239770" algn="l"/>
                <a:tab pos="3599815" algn="l"/>
                <a:tab pos="3959860" algn="l"/>
                <a:tab pos="4319905" algn="l"/>
              </a:tabLst>
            </a:pPr>
            <a:r>
              <a:rPr lang="th-TH" sz="63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ngsana New" panose="02020603050405020304" pitchFamily="18" charset="-34"/>
                <a:cs typeface="TH Sarabun New" panose="020B0500040200020003" pitchFamily="34" charset="-34"/>
              </a:rPr>
              <a:t>ผลการวิจัย</a:t>
            </a:r>
            <a:endParaRPr lang="en-US" sz="6300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Angsana New" panose="02020603050405020304" pitchFamily="18" charset="-34"/>
              <a:cs typeface="TH Sarabun New" panose="020B0500040200020003" pitchFamily="34" charset="-34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25D47286-1CEC-FC3E-AA20-A9F7BD0ACD81}"/>
              </a:ext>
            </a:extLst>
          </p:cNvPr>
          <p:cNvSpPr txBox="1"/>
          <p:nvPr/>
        </p:nvSpPr>
        <p:spPr>
          <a:xfrm>
            <a:off x="14950856" y="31324023"/>
            <a:ext cx="1229853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>
              <a:tabLst>
                <a:tab pos="171450" algn="l"/>
              </a:tabLst>
            </a:pPr>
            <a:r>
              <a:rPr lang="th-TH" sz="44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สรุปผลการวิจัย </a:t>
            </a:r>
            <a:r>
              <a:rPr lang="en-US" sz="44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:</a:t>
            </a:r>
            <a:r>
              <a:rPr lang="th-TH" sz="44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สรุปผลลัพธ์ พร้อมแสดงการประเมินผลการวิจัย อภิปรายผล โดยให้สอดคล้องกับวัตถุประสงค์ / 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Sed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quaerat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vel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architecto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velit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officia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aspernatur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delectus. In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corrupti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laborum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ipsam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</a:t>
            </a:r>
          </a:p>
          <a:p>
            <a:pPr algn="thaiDist">
              <a:tabLst>
                <a:tab pos="171450" algn="l"/>
              </a:tabLst>
            </a:pPr>
            <a:r>
              <a:rPr lang="th-TH" sz="44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ข้อเสนอแนะ </a:t>
            </a:r>
            <a:r>
              <a:rPr lang="en-US" sz="44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: </a:t>
            </a:r>
          </a:p>
          <a:p>
            <a:pPr marL="742950" indent="-742950" algn="thaiDist">
              <a:buAutoNum type="arabicParenR"/>
              <a:tabLst>
                <a:tab pos="171450" algn="l"/>
              </a:tabLst>
            </a:pP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Alaboriosam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eos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quidem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sed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quidem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atque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ea</a:t>
            </a:r>
            <a:r>
              <a:rPr lang="en-US" sz="44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  <a:endParaRPr lang="en-US" sz="4400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742950" indent="-742950" algn="thaiDist">
              <a:buAutoNum type="arabicParenR"/>
              <a:tabLst>
                <a:tab pos="171450" algn="l"/>
              </a:tabLst>
            </a:pP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Ddelectus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autem. Et autem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exercitationem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incidunt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4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dolorum</a:t>
            </a:r>
            <a:r>
              <a:rPr lang="en-US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alias</a:t>
            </a:r>
            <a:r>
              <a:rPr lang="th-TH" sz="4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  <a:endParaRPr lang="th-TH" sz="44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B8FB394C-2EEB-08DA-328C-7A43A287A16F}"/>
              </a:ext>
            </a:extLst>
          </p:cNvPr>
          <p:cNvSpPr txBox="1"/>
          <p:nvPr/>
        </p:nvSpPr>
        <p:spPr>
          <a:xfrm>
            <a:off x="14950856" y="29953247"/>
            <a:ext cx="12399666" cy="1061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tabLst>
                <a:tab pos="359410" algn="l"/>
                <a:tab pos="719455" algn="l"/>
                <a:tab pos="1079500" algn="l"/>
                <a:tab pos="1439545" algn="l"/>
                <a:tab pos="1799590" algn="l"/>
                <a:tab pos="2159635" algn="l"/>
                <a:tab pos="2519680" algn="l"/>
                <a:tab pos="2879725" algn="l"/>
                <a:tab pos="3239770" algn="l"/>
                <a:tab pos="3599815" algn="l"/>
                <a:tab pos="3959860" algn="l"/>
                <a:tab pos="4319905" algn="l"/>
              </a:tabLst>
            </a:pPr>
            <a:r>
              <a:rPr lang="th-TH" sz="63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ngsana New" panose="02020603050405020304" pitchFamily="18" charset="-34"/>
                <a:cs typeface="TH Sarabun New" panose="020B0500040200020003" pitchFamily="34" charset="-34"/>
              </a:rPr>
              <a:t>สรุปอภิปรายผลการวิจัยและข้อเสนอแนะ</a:t>
            </a:r>
            <a:endParaRPr lang="en-US" sz="6300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Angsana New" panose="02020603050405020304" pitchFamily="18" charset="-34"/>
              <a:cs typeface="TH Sarabun New" panose="020B0500040200020003" pitchFamily="34" charset="-34"/>
            </a:endParaRPr>
          </a:p>
        </p:txBody>
      </p:sp>
      <p:grpSp>
        <p:nvGrpSpPr>
          <p:cNvPr id="21" name="กลุ่ม 20">
            <a:extLst>
              <a:ext uri="{FF2B5EF4-FFF2-40B4-BE49-F238E27FC236}">
                <a16:creationId xmlns:a16="http://schemas.microsoft.com/office/drawing/2014/main" id="{F4B2ADF4-953A-F556-1E4A-8FAC62F37470}"/>
              </a:ext>
            </a:extLst>
          </p:cNvPr>
          <p:cNvGrpSpPr/>
          <p:nvPr/>
        </p:nvGrpSpPr>
        <p:grpSpPr>
          <a:xfrm>
            <a:off x="16275587" y="22176383"/>
            <a:ext cx="9649074" cy="3888432"/>
            <a:chOff x="15336314" y="21096263"/>
            <a:chExt cx="12035340" cy="4921930"/>
          </a:xfrm>
        </p:grpSpPr>
        <p:sp>
          <p:nvSpPr>
            <p:cNvPr id="10" name="สี่เหลี่ยมผืนผ้า: มุมมน 9">
              <a:extLst>
                <a:ext uri="{FF2B5EF4-FFF2-40B4-BE49-F238E27FC236}">
                  <a16:creationId xmlns:a16="http://schemas.microsoft.com/office/drawing/2014/main" id="{A752D380-DD57-BD1B-FFE6-A9B5533F6A8F}"/>
                </a:ext>
              </a:extLst>
            </p:cNvPr>
            <p:cNvSpPr/>
            <p:nvPr/>
          </p:nvSpPr>
          <p:spPr>
            <a:xfrm>
              <a:off x="15336315" y="21096263"/>
              <a:ext cx="5040561" cy="230971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4800" b="1">
                  <a:solidFill>
                    <a:schemeClr val="tx1"/>
                  </a:solidFill>
                  <a:latin typeface="TH Sarabun New" panose="020B0500040200020003" pitchFamily="34" charset="-34"/>
                  <a:cs typeface="TH Sarabun New" panose="020B0500040200020003" pitchFamily="34" charset="-34"/>
                </a:rPr>
                <a:t>ภาพประกอบ</a:t>
              </a:r>
              <a:endParaRPr lang="en-US" sz="4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  <p:sp>
          <p:nvSpPr>
            <p:cNvPr id="17" name="สี่เหลี่ยมผืนผ้า: มุมมน 16">
              <a:extLst>
                <a:ext uri="{FF2B5EF4-FFF2-40B4-BE49-F238E27FC236}">
                  <a16:creationId xmlns:a16="http://schemas.microsoft.com/office/drawing/2014/main" id="{8BF52949-36AD-F188-9D52-13963627714F}"/>
                </a:ext>
              </a:extLst>
            </p:cNvPr>
            <p:cNvSpPr/>
            <p:nvPr/>
          </p:nvSpPr>
          <p:spPr>
            <a:xfrm>
              <a:off x="22309961" y="21096263"/>
              <a:ext cx="5040561" cy="230971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4800" b="1">
                  <a:solidFill>
                    <a:schemeClr val="tx1"/>
                  </a:solidFill>
                  <a:latin typeface="TH Sarabun New" panose="020B0500040200020003" pitchFamily="34" charset="-34"/>
                  <a:cs typeface="TH Sarabun New" panose="020B0500040200020003" pitchFamily="34" charset="-34"/>
                </a:rPr>
                <a:t>ภาพประกอบ</a:t>
              </a:r>
              <a:endParaRPr lang="en-US" sz="4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  <p:sp>
          <p:nvSpPr>
            <p:cNvPr id="19" name="สี่เหลี่ยมผืนผ้า: มุมมน 18">
              <a:extLst>
                <a:ext uri="{FF2B5EF4-FFF2-40B4-BE49-F238E27FC236}">
                  <a16:creationId xmlns:a16="http://schemas.microsoft.com/office/drawing/2014/main" id="{3C99EACC-EB37-D8CC-90BE-3F5772FB8F3E}"/>
                </a:ext>
              </a:extLst>
            </p:cNvPr>
            <p:cNvSpPr/>
            <p:nvPr/>
          </p:nvSpPr>
          <p:spPr>
            <a:xfrm>
              <a:off x="15336314" y="23708479"/>
              <a:ext cx="5040561" cy="230971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4800" b="1">
                  <a:solidFill>
                    <a:schemeClr val="tx1"/>
                  </a:solidFill>
                  <a:latin typeface="TH Sarabun New" panose="020B0500040200020003" pitchFamily="34" charset="-34"/>
                  <a:cs typeface="TH Sarabun New" panose="020B0500040200020003" pitchFamily="34" charset="-34"/>
                </a:rPr>
                <a:t>ภาพประกอบ</a:t>
              </a:r>
              <a:endParaRPr lang="en-US" sz="4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  <p:sp>
          <p:nvSpPr>
            <p:cNvPr id="20" name="สี่เหลี่ยมผืนผ้า: มุมมน 19">
              <a:extLst>
                <a:ext uri="{FF2B5EF4-FFF2-40B4-BE49-F238E27FC236}">
                  <a16:creationId xmlns:a16="http://schemas.microsoft.com/office/drawing/2014/main" id="{0D479761-D630-3CC6-7F95-A4E50C3AD968}"/>
                </a:ext>
              </a:extLst>
            </p:cNvPr>
            <p:cNvSpPr/>
            <p:nvPr/>
          </p:nvSpPr>
          <p:spPr>
            <a:xfrm>
              <a:off x="22331093" y="23689735"/>
              <a:ext cx="5040561" cy="230971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4800" b="1">
                  <a:solidFill>
                    <a:schemeClr val="tx1"/>
                  </a:solidFill>
                  <a:latin typeface="TH Sarabun New" panose="020B0500040200020003" pitchFamily="34" charset="-34"/>
                  <a:cs typeface="TH Sarabun New" panose="020B0500040200020003" pitchFamily="34" charset="-34"/>
                </a:rPr>
                <a:t>ภาพประกอบ</a:t>
              </a:r>
              <a:endParaRPr lang="en-US" sz="4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  <p:sp>
        <p:nvSpPr>
          <p:cNvPr id="22" name="สี่เหลี่ยมผืนผ้า: มุมมน 21">
            <a:extLst>
              <a:ext uri="{FF2B5EF4-FFF2-40B4-BE49-F238E27FC236}">
                <a16:creationId xmlns:a16="http://schemas.microsoft.com/office/drawing/2014/main" id="{77BA4D2D-1D12-A547-925D-2E84071E3F44}"/>
              </a:ext>
            </a:extLst>
          </p:cNvPr>
          <p:cNvSpPr/>
          <p:nvPr/>
        </p:nvSpPr>
        <p:spPr>
          <a:xfrm>
            <a:off x="1879477" y="34848904"/>
            <a:ext cx="4311824" cy="2305143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ภาพประกอบ</a:t>
            </a:r>
            <a:endParaRPr lang="en-US" sz="48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3" name="สี่เหลี่ยมผืนผ้า: มุมมน 22">
            <a:extLst>
              <a:ext uri="{FF2B5EF4-FFF2-40B4-BE49-F238E27FC236}">
                <a16:creationId xmlns:a16="http://schemas.microsoft.com/office/drawing/2014/main" id="{2C57590D-8D8A-D47C-025F-465FF0F96E0E}"/>
              </a:ext>
            </a:extLst>
          </p:cNvPr>
          <p:cNvSpPr/>
          <p:nvPr/>
        </p:nvSpPr>
        <p:spPr>
          <a:xfrm>
            <a:off x="6635510" y="34848904"/>
            <a:ext cx="7423016" cy="2305143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ภาพประกอบ</a:t>
            </a:r>
            <a:endParaRPr lang="en-US" sz="48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660</Words>
  <Application>Microsoft Office PowerPoint</Application>
  <PresentationFormat>กำหนดเอง</PresentationFormat>
  <Paragraphs>36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Angsana New</vt:lpstr>
      <vt:lpstr>Arial</vt:lpstr>
      <vt:lpstr>Calibri</vt:lpstr>
      <vt:lpstr>TH Sarabun New</vt:lpstr>
      <vt:lpstr>Office Theme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anchalee.th</dc:creator>
  <cp:lastModifiedBy>Krit Chaiwannakoop</cp:lastModifiedBy>
  <cp:revision>58</cp:revision>
  <dcterms:created xsi:type="dcterms:W3CDTF">2012-09-26T14:31:24Z</dcterms:created>
  <dcterms:modified xsi:type="dcterms:W3CDTF">2025-01-06T09:14:18Z</dcterms:modified>
</cp:coreProperties>
</file>